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31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7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draft-ietf-mpls-rfc6374-sr-00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TLV is mandatory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Error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MAY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 lvl="1"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643247"/>
            <a:ext cx="8229600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plane, </a:t>
            </a:r>
            <a:r>
              <a:rPr lang="en-CA" sz="1600" dirty="0">
                <a:solidFill>
                  <a:schemeClr val="tx2">
                    <a:lumMod val="75000"/>
                  </a:schemeClr>
                </a:solidFill>
              </a:rPr>
              <a:t>e.g. compute measurement metrics for each block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374374" y="3273951"/>
            <a:ext cx="8610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SR-MPLS Links (Physical, Virtual, LAG, LAG members)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One-way, two-way and loopback measurement modes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Segment Routing with MPLS data plane (SR-MPLS)</a:t>
            </a:r>
          </a:p>
          <a:p>
            <a:pPr marL="1143000" lvl="3">
              <a:buFont typeface="Wingdings" charset="2"/>
              <a:buChar char="§"/>
            </a:pPr>
            <a:r>
              <a:rPr lang="en-US" sz="1400" dirty="0"/>
              <a:t>Stateless on responder node, state is in the probe message - spirit of SR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4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4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792957"/>
            <a:ext cx="6934200" cy="3890962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r>
              <a:rPr lang="en-US" sz="1100" dirty="0"/>
              <a:t>Jul 2020</a:t>
            </a:r>
          </a:p>
          <a:p>
            <a:pPr lvl="1"/>
            <a:r>
              <a:rPr lang="en-US" sz="1100" dirty="0"/>
              <a:t>Adopted as a WG document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Addressed MPLS-RT expert review comments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Included combined DM+LM message format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Additional details for P2MP SR-MPLS paths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Added Backwards Compatibility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Updated IANA Section - Registry for Return Path Sub-TLVs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2550"/>
            <a:ext cx="80010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MPLS WG Interim, September 2020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1551</Words>
  <Application>Microsoft Macintosh PowerPoint</Application>
  <PresentationFormat>On-screen Show (16:9)</PresentationFormat>
  <Paragraphs>223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1174</cp:revision>
  <dcterms:created xsi:type="dcterms:W3CDTF">2010-06-30T04:12:48Z</dcterms:created>
  <dcterms:modified xsi:type="dcterms:W3CDTF">2020-09-14T15:36:14Z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