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5" r:id="rId4"/>
    <p:sldId id="326" r:id="rId5"/>
    <p:sldId id="1671" r:id="rId6"/>
    <p:sldId id="1672" r:id="rId7"/>
    <p:sldId id="1659" r:id="rId8"/>
    <p:sldId id="1662" r:id="rId9"/>
    <p:sldId id="1666" r:id="rId10"/>
    <p:sldId id="1667" r:id="rId11"/>
    <p:sldId id="1658" r:id="rId12"/>
    <p:sldId id="1663" r:id="rId13"/>
    <p:sldId id="318" r:id="rId14"/>
    <p:sldId id="303" r:id="rId15"/>
    <p:sldId id="1664" r:id="rId16"/>
    <p:sldId id="1642" r:id="rId17"/>
    <p:sldId id="1665" r:id="rId18"/>
    <p:sldId id="1668" r:id="rId19"/>
    <p:sldId id="1669" r:id="rId20"/>
    <p:sldId id="1661" r:id="rId21"/>
    <p:sldId id="1670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5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88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86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0479"/>
            <a:ext cx="4398579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</a:t>
            </a:r>
            <a:r>
              <a:rPr lang="en-CA" sz="8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IP Address = </a:t>
            </a:r>
            <a:r>
              <a:rPr lang="en-CA" sz="800" b="1" dirty="0">
                <a:latin typeface="Courier" pitchFamily="2" charset="0"/>
              </a:rPr>
              <a:t>Endpoint</a:t>
            </a:r>
            <a:r>
              <a:rPr lang="en-CA" sz="8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800" dirty="0">
                <a:latin typeface="Courier" pitchFamily="2" charset="0"/>
              </a:rPr>
              <a:t>  .  Destination IP Address = </a:t>
            </a:r>
            <a:r>
              <a:rPr lang="en-CA" sz="800" b="1" dirty="0">
                <a:latin typeface="Courier" pitchFamily="2" charset="0"/>
              </a:rPr>
              <a:t>Sender</a:t>
            </a:r>
            <a:r>
              <a:rPr lang="en-CA" sz="800" dirty="0">
                <a:latin typeface="Courier" pitchFamily="2" charset="0"/>
              </a:rPr>
              <a:t> IPv4 or IPv6 Address         .</a:t>
            </a:r>
          </a:p>
          <a:p>
            <a:r>
              <a:rPr lang="en-CA" sz="8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Figure: Example Probe Message for SR-MPLS with Timestamp Label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28" y="1071221"/>
            <a:ext cx="3923371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735032"/>
            <a:ext cx="5050573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</a:t>
            </a:r>
            <a:r>
              <a:rPr lang="en-CA" sz="900" b="1" dirty="0">
                <a:latin typeface="Courier" pitchFamily="2" charset="0"/>
              </a:rPr>
              <a:t>IP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372" y="1047750"/>
            <a:ext cx="36789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is IP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Inner IPv6 header is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98895" y="735032"/>
            <a:ext cx="51054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(Optional)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</a:t>
            </a:r>
            <a:r>
              <a:rPr lang="en-CA" sz="900" b="1" dirty="0">
                <a:latin typeface="Courier" pitchFamily="2" charset="0"/>
              </a:rPr>
              <a:t>SR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200150"/>
            <a:ext cx="3547946" cy="27432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direction SR path carried in SRH</a:t>
            </a:r>
          </a:p>
          <a:p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Inner IPv6 header is optional and not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~         Padding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1176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Padding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50426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2202</Words>
  <Application>Microsoft Macintosh PowerPoint</Application>
  <PresentationFormat>On-screen Show (16:9)</PresentationFormat>
  <Paragraphs>416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TWAMP Light Probe Message</vt:lpstr>
      <vt:lpstr>STAMP Probe Message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1640</cp:revision>
  <dcterms:created xsi:type="dcterms:W3CDTF">2010-06-30T04:12:48Z</dcterms:created>
  <dcterms:modified xsi:type="dcterms:W3CDTF">2020-05-08T17:32:41Z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