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18" r:id="rId11"/>
    <p:sldId id="303" r:id="rId12"/>
    <p:sldId id="1655" r:id="rId13"/>
    <p:sldId id="1652" r:id="rId14"/>
    <p:sldId id="1657" r:id="rId15"/>
    <p:sldId id="322" r:id="rId16"/>
    <p:sldId id="320" r:id="rId17"/>
    <p:sldId id="321" r:id="rId18"/>
    <p:sldId id="1658" r:id="rId19"/>
    <p:sldId id="1649" r:id="rId20"/>
    <p:sldId id="1654" r:id="rId21"/>
    <p:sldId id="1665" r:id="rId22"/>
    <p:sldId id="1663" r:id="rId23"/>
    <p:sldId id="1664" r:id="rId24"/>
    <p:sldId id="1661" r:id="rId25"/>
    <p:sldId id="1662" r:id="rId26"/>
    <p:sldId id="1666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93" d="100"/>
          <a:sy n="193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 /  \ 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/    \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defined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or STAMP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472952"/>
            <a:ext cx="6096000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DM Payload as specified in Section 4.3 of 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ietf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ippm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-stamp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for TWAMP Light and STAMP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5348" y="1194788"/>
            <a:ext cx="4343400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400" dirty="0">
                <a:solidFill>
                  <a:srgbClr val="7030A0"/>
                </a:solidFill>
              </a:rPr>
              <a:t>draft-</a:t>
            </a:r>
            <a:r>
              <a:rPr lang="en-CA" sz="1400" dirty="0" err="1">
                <a:solidFill>
                  <a:srgbClr val="7030A0"/>
                </a:solidFill>
              </a:rPr>
              <a:t>ietf</a:t>
            </a:r>
            <a:r>
              <a:rPr lang="en-CA" sz="1400" dirty="0">
                <a:solidFill>
                  <a:srgbClr val="7030A0"/>
                </a:solidFill>
              </a:rPr>
              <a:t>-</a:t>
            </a:r>
            <a:r>
              <a:rPr lang="en-CA" sz="1400" dirty="0" err="1">
                <a:solidFill>
                  <a:srgbClr val="7030A0"/>
                </a:solidFill>
              </a:rPr>
              <a:t>ippm</a:t>
            </a:r>
            <a:r>
              <a:rPr lang="en-CA" sz="1400" dirty="0">
                <a:solidFill>
                  <a:srgbClr val="7030A0"/>
                </a:solidFill>
              </a:rPr>
              <a:t>-stamp</a:t>
            </a:r>
            <a:r>
              <a:rPr lang="en-US" sz="1400" kern="0" dirty="0">
                <a:solidFill>
                  <a:srgbClr val="7030A0"/>
                </a:solidFill>
              </a:rPr>
              <a:t>] without padding as shown in Figure.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and STAMP protocols (for DM) as different UDP destination port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429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7429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on Session ID and Control Code Options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in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742950"/>
            <a:ext cx="43107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  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  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  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742950"/>
            <a:ext cx="4310728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  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section to include STAMP support and STAMP LM messages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In-band Response Requested for TWAMP Light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Code 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Code in TWAMP Light and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5069524" y="3705046"/>
            <a:ext cx="2662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Consistency across TWAMP Light and STAMP DM and LM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TBA2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3573</Words>
  <Application>Microsoft Macintosh PowerPoint</Application>
  <PresentationFormat>On-screen Show (16:9)</PresentationFormat>
  <Paragraphs>639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Light and STAMP Control Code Field</vt:lpstr>
      <vt:lpstr>Performance Measurement Modes</vt:lpstr>
      <vt:lpstr>Destination Address in STAMP Node Address TLV</vt:lpstr>
      <vt:lpstr>Return Address in STAMP Return Path TLV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LM Message Format for TWAMP Light and STAMP</vt:lpstr>
      <vt:lpstr>ECMP Support for SR Policy</vt:lpstr>
      <vt:lpstr>STAMP DM Message with LM TLV (DM+LM Combined Probe Message)</vt:lpstr>
      <vt:lpstr>PowerPoint Presentation</vt:lpstr>
      <vt:lpstr>Discussion on Session ID and Control Code Options</vt:lpstr>
      <vt:lpstr>Option 1: Variable Length Session ID in Sequence Number</vt:lpstr>
      <vt:lpstr>Option 2: 24-Bit Session ID Field</vt:lpstr>
      <vt:lpstr>Option 3: 32-bit Session ID in TLV</vt:lpstr>
      <vt:lpstr>Option 4: 16-bit Session ID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1415</cp:revision>
  <dcterms:created xsi:type="dcterms:W3CDTF">2010-06-30T04:12:48Z</dcterms:created>
  <dcterms:modified xsi:type="dcterms:W3CDTF">2020-03-07T16:36:48Z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