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Loss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96884"/>
            <a:ext cx="90678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Link Loss Measurement (P2P Circuits)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Loss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Loss Measurement Test Packet for Data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Base Direct Loss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Loss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Loss Measurement test packets (different than port 862)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Loss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Counter, the DLM test packet format is same as Base STAMP test packet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Loss Measurement test packet loss - Detect session state up/down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Loss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Loss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Test Packet</a:t>
            </a:r>
            <a:endParaRPr lang="en-US" sz="2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968917"/>
              </p:ext>
            </p:extLst>
          </p:nvPr>
        </p:nvGraphicFramePr>
        <p:xfrm>
          <a:off x="304800" y="696278"/>
          <a:ext cx="8534400" cy="381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Loss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scan for DM TLV in each received test packet on Session-Reflector in hardware </a:t>
                      </a:r>
                    </a:p>
                    <a:p>
                      <a:r>
                        <a:rPr lang="en-US" sz="1000" dirty="0"/>
                        <a:t>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test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1552</Words>
  <Application>Microsoft Macintosh PowerPoint</Application>
  <PresentationFormat>On-screen Show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Loss Measurement</vt:lpstr>
      <vt:lpstr>Agenda</vt:lpstr>
      <vt:lpstr>Requirements and Scope</vt:lpstr>
      <vt:lpstr>Stand-alone Direct Loss Measurement Test Packet for Data Packet Loss</vt:lpstr>
      <vt:lpstr>Direct Measurement TLV vs. Direct Loss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2078</cp:revision>
  <dcterms:created xsi:type="dcterms:W3CDTF">2010-06-30T04:12:48Z</dcterms:created>
  <dcterms:modified xsi:type="dcterms:W3CDTF">2021-02-10T13:24:12Z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