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317" r:id="rId13"/>
    <p:sldId id="1658" r:id="rId14"/>
    <p:sldId id="32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/>
    <p:restoredTop sz="93083" autoAdjust="0"/>
  </p:normalViewPr>
  <p:slideViewPr>
    <p:cSldViewPr>
      <p:cViewPr varScale="1">
        <p:scale>
          <a:sx n="187" d="100"/>
          <a:sy n="187" d="100"/>
        </p:scale>
        <p:origin x="192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369"/>
            <a:ext cx="9144000" cy="1500187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83556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520552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102581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240152"/>
            <a:ext cx="4136231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28505"/>
            <a:ext cx="44196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8505"/>
            <a:ext cx="41910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Message as specified in Section 3.2 of RFC 6374 for DM, or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Message as specified in Section 3.1 of RFC 6374 for LM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Elaborate on message processing rules (e.g. TTL value, UDP Checksum and Router Alert)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details for P2MP SR Policy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Move SR-MPLS Return Path TLV and Block Number TLV to SR-MPLS draft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They are not related to UDP path extensions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600" dirty="0"/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97337"/>
            <a:ext cx="8343900" cy="1451056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LM.</a:t>
            </a:r>
          </a:p>
          <a:p>
            <a:r>
              <a:rPr lang="en-US" sz="1400" dirty="0"/>
              <a:t>User-configured UDP port TBA1 is used for identifying DM probe packets.</a:t>
            </a:r>
          </a:p>
          <a:p>
            <a:r>
              <a:rPr lang="en-US" sz="1400" dirty="0"/>
              <a:t>User-configured UDP port IANA-TBD2 is used for identifying LM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32244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Sender IPv4 or IPv6 Address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Sender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1382</Words>
  <Application>Microsoft Macintosh PowerPoint</Application>
  <PresentationFormat>On-screen Show (16:9)</PresentationFormat>
  <Paragraphs>230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1165</cp:revision>
  <dcterms:created xsi:type="dcterms:W3CDTF">2010-06-30T04:12:48Z</dcterms:created>
  <dcterms:modified xsi:type="dcterms:W3CDTF">2020-04-17T02:10:43Z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