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In-band Performance Measurement for links and SR paths</a:t>
            </a:r>
          </a:p>
          <a:p>
            <a:pPr marL="0" indent="0">
              <a:buNone/>
            </a:pPr>
            <a:r>
              <a:rPr lang="en-US" sz="18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STAMP [</a:t>
            </a:r>
            <a:r>
              <a:rPr lang="en-CA" sz="1800" dirty="0"/>
              <a:t>RFC 8762</a:t>
            </a:r>
            <a:r>
              <a:rPr lang="en-US" sz="18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STAMP Extensions [</a:t>
            </a:r>
            <a:r>
              <a:rPr lang="en-CA" sz="1800" dirty="0"/>
              <a:t>RFC 8972]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38" y="980558"/>
            <a:ext cx="8229599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Replaced TWAMP Light draft with STAMP draft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Updated 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direct measurement messages to </a:t>
            </a:r>
            <a:r>
              <a:rPr lang="en-CA" sz="1800" i="1" dirty="0"/>
              <a:t>draft-</a:t>
            </a:r>
            <a:r>
              <a:rPr lang="en-CA" sz="1800" i="1" dirty="0" err="1"/>
              <a:t>gandhi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-simple-direct-loss</a:t>
            </a:r>
            <a:endParaRPr lang="en-US" sz="1800" i="1" dirty="0"/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review comments</a:t>
            </a:r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Return Path 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0x0: No Reply Requested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In-band Reply Requested: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Session-Reflector transmits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 Requested: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The Session-Reflector does not transmit reply test packet to the Session-Sender and terminates the Session-Sender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STAMP Session-Reflector reply test packet may be transmitted to a different node than the Session-Sender 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For this, the Session-Sender can specify in the test packet the receiving destination address for the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For SR path, Session-Reflector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Dynamically computed SR paths can change based on topology change, link/node failure, etc. in the network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Avoid signaling and maintaining dynamic state on Session-Reflector for the return path for each STAMP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Order of 10K SR Policy (that can have multiple candidate-paths and each candidate-path can have multiple segment-lists)</a:t>
            </a:r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7799</TotalTime>
  <Words>915</Words>
  <Application>Microsoft Macintosh PowerPoint</Application>
  <PresentationFormat>On-screen Show (16:9)</PresentationFormat>
  <Paragraphs>135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Requirements, Goals and Scope</vt:lpstr>
      <vt:lpstr>Updates Since Version-00</vt:lpstr>
      <vt:lpstr>STAMP Destination Node Address TLV</vt:lpstr>
      <vt:lpstr>STAMP Return Path TLV</vt:lpstr>
      <vt:lpstr>STAMP Return Path Control Code Sub-TLV - Usage</vt:lpstr>
      <vt:lpstr>STAMP Return Address Sub-TLV - Usage</vt:lpstr>
      <vt:lpstr>STAMP 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2106</cp:revision>
  <dcterms:created xsi:type="dcterms:W3CDTF">2010-06-30T04:12:48Z</dcterms:created>
  <dcterms:modified xsi:type="dcterms:W3CDTF">2021-02-24T19:17:17Z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