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Stateless mode of Session-Reflector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Figure 1: STAMP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/>
              <a:t>For end-to-end SR Policy, STAMP Session-Sender test packets are  transmitted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5717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2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1368</Words>
  <Application>Microsoft Macintosh PowerPoint</Application>
  <PresentationFormat>On-screen Show (16:9)</PresentationFormat>
  <Paragraphs>241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STAMP 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1882</cp:revision>
  <dcterms:created xsi:type="dcterms:W3CDTF">2010-06-30T04:12:48Z</dcterms:created>
  <dcterms:modified xsi:type="dcterms:W3CDTF">2021-02-24T19:15:26Z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