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Loopback mode to a new draft </a:t>
            </a:r>
            <a:r>
              <a:rPr lang="en-US" sz="1600"/>
              <a:t>- </a:t>
            </a:r>
            <a:r>
              <a:rPr lang="en-US" sz="1600" i="1"/>
              <a:t>draft-gandhi-spring-sr-enhanced-plm-00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6996</TotalTime>
  <Words>1683</Words>
  <Application>Microsoft Macintosh PowerPoint</Application>
  <PresentationFormat>On-screen Show (16:9)</PresentationFormat>
  <Paragraphs>308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1588</cp:revision>
  <dcterms:created xsi:type="dcterms:W3CDTF">2010-06-30T04:12:48Z</dcterms:created>
  <dcterms:modified xsi:type="dcterms:W3CDTF">2020-05-08T21:59:14Z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