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661" r:id="rId2"/>
    <p:sldId id="1662" r:id="rId3"/>
    <p:sldId id="1663" r:id="rId4"/>
    <p:sldId id="1668" r:id="rId5"/>
    <p:sldId id="1669" r:id="rId6"/>
    <p:sldId id="1673" r:id="rId7"/>
    <p:sldId id="1674" r:id="rId8"/>
    <p:sldId id="1670" r:id="rId9"/>
    <p:sldId id="1671" r:id="rId1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3083" autoAdjust="0"/>
  </p:normalViewPr>
  <p:slideViewPr>
    <p:cSldViewPr>
      <p:cViewPr varScale="1">
        <p:scale>
          <a:sx n="141" d="100"/>
          <a:sy n="141" d="100"/>
        </p:scale>
        <p:origin x="184" y="1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draft-gandhi-ippm-stamp-srpm-02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in-band Performance Measurement for links and SR paths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provisioning test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signaling dynamic parameters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Extensions [</a:t>
            </a:r>
            <a:r>
              <a:rPr lang="en-CA" sz="1600" dirty="0"/>
              <a:t>RFC 8972]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Destination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223657" y="1712824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|STAMP TLV Flags|  Type = TBA1  |     Length   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Figure: Destination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299357" y="1149180"/>
            <a:ext cx="3924300" cy="304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TLV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destination node of the Session-Sender test packet.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Session-Reflector node </a:t>
            </a: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MUST NOT </a:t>
            </a: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send reply if it is not the intended destination node of the test packet.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test packet is sent with 127/8 destination address (e.g. sweeping ECMP paths).</a:t>
            </a:r>
          </a:p>
        </p:txBody>
      </p:sp>
    </p:spTree>
    <p:extLst>
      <p:ext uri="{BB962C8B-B14F-4D97-AF65-F5344CB8AC3E}">
        <p14:creationId xmlns:p14="http://schemas.microsoft.com/office/powerpoint/2010/main" val="762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4196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= TBA2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71809"/>
            <a:ext cx="3962400" cy="352874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200" b="1" dirty="0"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TLV (value TBA2) to carry one Sub-TLV for return path:</a:t>
            </a:r>
            <a:endParaRPr lang="en-CA" sz="12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2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1): Return Path Control Code. Reply test packet based on the control code flags.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0x0: No Reply Requested.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0x1: In-band Reply Requested.  </a:t>
            </a:r>
            <a:endParaRPr lang="en-CA" sz="1200" dirty="0"/>
          </a:p>
          <a:p>
            <a:pPr>
              <a:spcBef>
                <a:spcPts val="600"/>
              </a:spcBef>
            </a:pPr>
            <a:r>
              <a:rPr lang="en-CA" sz="1200" dirty="0"/>
              <a:t>Type (value 2): Return Address. Destination node address for the reply; different than the Source Address in the test packet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3): SR-MPLS Label Stack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4): SR-MPLS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5): SRv6 Segment List of the Return SR Path</a:t>
            </a:r>
          </a:p>
          <a:p>
            <a:pPr>
              <a:spcBef>
                <a:spcPts val="600"/>
              </a:spcBef>
            </a:pPr>
            <a:r>
              <a:rPr lang="en-CA" sz="1200" dirty="0"/>
              <a:t>Type (value 6): SRv6 Binding SID [draft-</a:t>
            </a:r>
            <a:r>
              <a:rPr lang="en-CA" sz="1200" dirty="0" err="1"/>
              <a:t>ietf</a:t>
            </a:r>
            <a:r>
              <a:rPr lang="en-CA" sz="1200" dirty="0"/>
              <a:t>-</a:t>
            </a:r>
            <a:r>
              <a:rPr lang="en-CA" sz="1200" dirty="0" err="1"/>
              <a:t>pce</a:t>
            </a:r>
            <a:r>
              <a:rPr lang="en-CA" sz="1200" dirty="0"/>
              <a:t>-binding-label-</a:t>
            </a:r>
            <a:r>
              <a:rPr lang="en-CA" sz="1200" dirty="0" err="1"/>
              <a:t>sid</a:t>
            </a:r>
            <a:r>
              <a:rPr lang="en-CA" sz="1200" dirty="0"/>
              <a:t>] of the Return SR Policy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4196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|STAMP TLV Flags|  Type         |     Length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" y="103031"/>
            <a:ext cx="9062545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Control Code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154603"/>
          </a:xfrm>
        </p:spPr>
        <p:txBody>
          <a:bodyPr/>
          <a:lstStyle/>
          <a:p>
            <a:r>
              <a:rPr lang="en-US" sz="2000" dirty="0"/>
              <a:t>For link delay measurement</a:t>
            </a:r>
          </a:p>
          <a:p>
            <a:pPr lvl="1"/>
            <a:r>
              <a:rPr lang="en-US" sz="2000" dirty="0"/>
              <a:t>Session-Reflector needs to send reply on the same incoming link (symmetric delay on forward and reverse link)</a:t>
            </a:r>
          </a:p>
          <a:p>
            <a:pPr lvl="1"/>
            <a:r>
              <a:rPr lang="en-US" sz="2000" dirty="0"/>
              <a:t>Link can be Virtual, LAG or LAG member</a:t>
            </a:r>
          </a:p>
          <a:p>
            <a:r>
              <a:rPr lang="en-US" sz="2000" dirty="0"/>
              <a:t>Avoid provisioning each test session (session id, source-address) on Session-Reflector (can have an order of 1K links) </a:t>
            </a:r>
          </a:p>
          <a:p>
            <a:pPr lvl="1"/>
            <a:r>
              <a:rPr lang="en-US" sz="2000" dirty="0"/>
              <a:t>Stateless mode of STAMP Session-Reflector as defined in RFC 8762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8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D926-6462-6147-8D6F-5C80A37C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3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Path Segment List Sub-TLV - Usage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578-5975-5644-B374-459176F9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47750"/>
            <a:ext cx="8077200" cy="3230165"/>
          </a:xfrm>
        </p:spPr>
        <p:txBody>
          <a:bodyPr/>
          <a:lstStyle/>
          <a:p>
            <a:r>
              <a:rPr lang="en-US" sz="1800" dirty="0"/>
              <a:t>For SR path, reply test packet may need to be sent on a specific return SR path</a:t>
            </a:r>
          </a:p>
          <a:p>
            <a:r>
              <a:rPr lang="en-US" sz="1800" dirty="0"/>
              <a:t>Bidirectional SR path (forward and reverse) dynamically computed using CSPF by the head-end node</a:t>
            </a:r>
          </a:p>
          <a:p>
            <a:pPr lvl="1"/>
            <a:r>
              <a:rPr lang="en-US" sz="1800" dirty="0"/>
              <a:t>Path can change often based on topology change, link/node failure in the network, etc.</a:t>
            </a:r>
          </a:p>
          <a:p>
            <a:r>
              <a:rPr lang="en-US" sz="1800" dirty="0"/>
              <a:t>No signaling in SR (PCE can be used)</a:t>
            </a:r>
          </a:p>
          <a:p>
            <a:r>
              <a:rPr lang="en-US" sz="1800" dirty="0"/>
              <a:t>Avoid signaling and maintaining dynamic state on Session-Reflector to store return paths for each test session (each session-id, source-address) </a:t>
            </a:r>
          </a:p>
          <a:p>
            <a:pPr lvl="1"/>
            <a:r>
              <a:rPr lang="en-US" sz="1800" dirty="0"/>
              <a:t>Order of 10K SR Policy (that can have active and standby candidate-path and each can have multiple segment-lists)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B1FC-C461-8C49-AF5F-4F33A15B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4415C-5D53-634A-99AA-27A073C5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4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824</Words>
  <Application>Microsoft Macintosh PowerPoint</Application>
  <PresentationFormat>On-screen Show (16:9)</PresentationFormat>
  <Paragraphs>118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Wingdings</vt:lpstr>
      <vt:lpstr>Default Design</vt:lpstr>
      <vt:lpstr>Simple TWAMP (STAMP) Extensions for Segment Routing Networks</vt:lpstr>
      <vt:lpstr>Agenda</vt:lpstr>
      <vt:lpstr>Requirements and Scope</vt:lpstr>
      <vt:lpstr>STAMP Destination Node Address TLV</vt:lpstr>
      <vt:lpstr>STAMP Return Path TLV</vt:lpstr>
      <vt:lpstr>Return Path Control Code Sub-TLV - Usage</vt:lpstr>
      <vt:lpstr>Return Path Segment List Sub-TLV - Usage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2048</cp:revision>
  <dcterms:created xsi:type="dcterms:W3CDTF">2010-06-30T04:12:48Z</dcterms:created>
  <dcterms:modified xsi:type="dcterms:W3CDTF">2021-02-04T19:11:47Z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