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67" r:id="rId10"/>
    <p:sldId id="1658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(i.e.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(i.e. direct measurement)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(i.e. session state up or down)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Packet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TTL is set to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upper-layer processing defined in SRv6 network programming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TTL is set to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57250"/>
            <a:ext cx="8686800" cy="607159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45406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  STAMP Session-Sender test packet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1269</Words>
  <Application>Microsoft Macintosh PowerPoint</Application>
  <PresentationFormat>On-screen Show (16:9)</PresentationFormat>
  <Paragraphs>223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1825</cp:revision>
  <dcterms:created xsi:type="dcterms:W3CDTF">2010-06-30T04:12:48Z</dcterms:created>
  <dcterms:modified xsi:type="dcterms:W3CDTF">2021-02-04T19:16:25Z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