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test packet,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procedure as different destination UDP port is used for direct-mode LM test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offset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offset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- offset (no TLV, 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1676</Words>
  <Application>Microsoft Macintosh PowerPoint</Application>
  <PresentationFormat>On-screen Show (16:9)</PresentationFormat>
  <Paragraphs>246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Test Packet Format</vt:lpstr>
      <vt:lpstr>STAMP - Stand-alone Direct-mode LM Message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1854</cp:revision>
  <dcterms:created xsi:type="dcterms:W3CDTF">2010-06-30T04:12:48Z</dcterms:created>
  <dcterms:modified xsi:type="dcterms:W3CDTF">2021-01-13T21:29:05Z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