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75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33" d="100"/>
          <a:sy n="133" d="100"/>
        </p:scale>
        <p:origin x="216" y="9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9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8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6936" TargetMode="External"/><Relationship Id="rId4" Type="http://schemas.openxmlformats.org/officeDocument/2006/relationships/hyperlink" Target="https://tools.ietf.org/html/rfc80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Use Return Path TLV for STAMP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  Test packet carries the return path in the header</a:t>
            </a:r>
            <a:endParaRPr lang="en-US" sz="20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 packets can be used to 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can be used to 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Synthetic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Eliminate per session provisioning on Session-Reflector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control-channel signaling for sessions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9"/>
            <a:ext cx="7848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49"/>
            <a:ext cx="7772400" cy="364289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Add references for well-known terms “link”, “SR path”. Reword “Congruent paths”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Destination UDP port used has zero UDP checksum for IPv6 header</a:t>
            </a:r>
          </a:p>
          <a:p>
            <a:pPr lvl="1">
              <a:buFont typeface="+mj-lt"/>
              <a:buAutoNum type="alphaLcParenR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</a:t>
            </a:r>
            <a:r>
              <a:rPr lang="en-CA" sz="1200" dirty="0"/>
              <a:t>RFC 6936 in Security Section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For IPv4 and IPv6 packets, where the hardware is not capable of re-computing the UDP checksum or adding checksum complement [</a:t>
            </a:r>
            <a:r>
              <a:rPr lang="en-CA" sz="1200" dirty="0">
                <a:hlinkClick r:id="rId3" tooltip="&quot;UDP Checksum Complement in the One-Way Active Measurement Protocol (OWAMP) and Two-Way Active Measurement Protocol (TWAMP)&quot;"/>
              </a:rPr>
              <a:t>RFC7820</a:t>
            </a:r>
            <a:r>
              <a:rPr lang="en-CA" sz="1200" dirty="0"/>
              <a:t>], the sender node </a:t>
            </a:r>
            <a:r>
              <a:rPr lang="en-CA" sz="1200" b="1" dirty="0"/>
              <a:t>MAY</a:t>
            </a:r>
            <a:r>
              <a:rPr lang="en-CA" sz="1200" dirty="0"/>
              <a:t> set the UDP checksum to 0 [</a:t>
            </a:r>
            <a:r>
              <a:rPr lang="en-CA" sz="1200" dirty="0">
                <a:hlinkClick r:id="rId4" tooltip="&quot;UDP Usage Guidelines&quot;"/>
              </a:rPr>
              <a:t>RFC8085</a:t>
            </a:r>
            <a:r>
              <a:rPr lang="en-CA" sz="1200" dirty="0"/>
              <a:t>] </a:t>
            </a:r>
            <a:r>
              <a:rPr lang="en-CA" sz="1200" b="1" dirty="0"/>
              <a:t>and reflector node MAY accept it as long as it meets requirements specified in [</a:t>
            </a:r>
            <a:r>
              <a:rPr lang="en-CA" sz="1200" b="1" dirty="0">
                <a:hlinkClick r:id="rId5" tooltip="&quot;Applicability Statement for the Use of IPv6 UDP Datagrams with Zero Checksums&quot;"/>
              </a:rPr>
              <a:t>RFC6936</a:t>
            </a:r>
            <a:r>
              <a:rPr lang="en-CA" sz="1200" b="1" dirty="0"/>
              <a:t>]</a:t>
            </a:r>
            <a:endParaRPr lang="en-US" sz="1200" b="1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Add reference for Yang data model draft in provisioning model section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Liveness is to compute “connection loss” performance metric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Editorial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Indicate packet loss is direct-mode loss 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Use test packet term, Sender as Session-Sender</a:t>
            </a:r>
          </a:p>
          <a:p>
            <a:pPr lvl="1">
              <a:buFont typeface="+mj-lt"/>
              <a:buAutoNum type="alphaLcParenR"/>
            </a:pPr>
            <a:r>
              <a:rPr lang="en-US" sz="1200" dirty="0"/>
              <a:t>H/W timestamps required -&gt; H/W timestamps recommended 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IPv6 address ::1/128 or ::FFFF:127/104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Clarify - Section 4.1.4.2 and 4.2.2.2 depict the test packet format with word “as needed” for inner IP Header</a:t>
            </a:r>
          </a:p>
          <a:p>
            <a:pPr lvl="1">
              <a:buFont typeface="+mj-lt"/>
              <a:buAutoNum type="alphaLcParenR"/>
            </a:pPr>
            <a:r>
              <a:rPr lang="en-CA" sz="1200" dirty="0"/>
              <a:t>UDP destination port when running authenticated and unauthenticated sessions simultaneously</a:t>
            </a:r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8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231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/    \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SSID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795761"/>
            <a:ext cx="8572500" cy="733762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test packets using local and remote link addresses</a:t>
            </a:r>
          </a:p>
          <a:p>
            <a:r>
              <a:rPr lang="en-US" sz="1600" dirty="0"/>
              <a:t>Applicable to physical, virtual, LAG, LAG member, numbered/unnumbered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821597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Port1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or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Test Packet specified in this document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Figure: Session-Sender Test Packet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5750"/>
            <a:ext cx="4630554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test packet including IP/UDP Header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4478154" cy="274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test packet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port2</a:t>
            </a:r>
            <a:r>
              <a:rPr lang="en-US" sz="1600" dirty="0"/>
              <a:t> is used for direct-mode LM test packets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Port2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test packet  packet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Figure: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test packet reply is sent using the IP/UDP information from the received test packet. </a:t>
            </a:r>
          </a:p>
          <a:p>
            <a:r>
              <a:rPr lang="en-US" sz="1600" dirty="0"/>
              <a:t>Use Control Code from the received test packet if set.</a:t>
            </a:r>
          </a:p>
          <a:p>
            <a:r>
              <a:rPr lang="en-US" sz="1600" dirty="0"/>
              <a:t>Use Segment List from Return Path TLV if present in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770102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Reply test packet |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Reply test packet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Figure: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7243</TotalTime>
  <Words>1281</Words>
  <Application>Microsoft Macintosh PowerPoint</Application>
  <PresentationFormat>On-screen Show (16:9)</PresentationFormat>
  <Paragraphs>213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Review Comments</vt:lpstr>
      <vt:lpstr>Example Provisioning Model</vt:lpstr>
      <vt:lpstr>Session-Sender Test Packet for Links</vt:lpstr>
      <vt:lpstr>Session-Sender Test Packet for SR-MPLS and SRv6 Policy</vt:lpstr>
      <vt:lpstr> 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1725</cp:revision>
  <dcterms:created xsi:type="dcterms:W3CDTF">2010-06-30T04:12:48Z</dcterms:created>
  <dcterms:modified xsi:type="dcterms:W3CDTF">2021-01-13T21:37:22Z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