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84" d="100"/>
          <a:sy n="84" d="100"/>
        </p:scale>
        <p:origin x="488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6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    SSID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2410</Words>
  <Application>Microsoft Office PowerPoint</Application>
  <PresentationFormat>On-screen Show (16:9)</PresentationFormat>
  <Paragraphs>437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1604</cp:revision>
  <dcterms:created xsi:type="dcterms:W3CDTF">2010-06-30T04:12:48Z</dcterms:created>
  <dcterms:modified xsi:type="dcterms:W3CDTF">2020-05-10T17:59:45Z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