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84" d="100"/>
          <a:sy n="84" d="100"/>
        </p:scale>
        <p:origin x="54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067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Next Hop IPv6 Address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>
                <a:solidFill>
                  <a:schemeClr val="tx2"/>
                </a:solidFill>
              </a:rPr>
              <a:t>Does not modify existing TWAMP Light 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Loopback mode to a new draft </a:t>
            </a:r>
            <a:r>
              <a:rPr lang="en-US" sz="1600"/>
              <a:t>- </a:t>
            </a:r>
            <a:r>
              <a:rPr lang="en-US" sz="1600" i="1"/>
              <a:t>draft-gandhi-spring-sr-enhanced-plm-00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Se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</a:t>
            </a: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Re Control Code</a:t>
            </a:r>
            <a:r>
              <a:rPr lang="en-CA" sz="800" dirty="0">
                <a:latin typeface="Courier" pitchFamily="2" charset="0"/>
              </a:rPr>
              <a:t>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1670</Words>
  <Application>Microsoft Office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1592</cp:revision>
  <dcterms:created xsi:type="dcterms:W3CDTF">2010-06-30T04:12:48Z</dcterms:created>
  <dcterms:modified xsi:type="dcterms:W3CDTF">2020-05-10T17:58:52Z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