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3" r:id="rId8"/>
    <p:sldId id="1662" r:id="rId9"/>
    <p:sldId id="1674" r:id="rId10"/>
    <p:sldId id="1669" r:id="rId11"/>
    <p:sldId id="1658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908705"/>
            <a:ext cx="8534400" cy="1724379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14549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Variable Length Padding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~                                                               ~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800" dirty="0">
                <a:latin typeface="Courier" pitchFamily="2" charset="0"/>
              </a:rPr>
              <a:t>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Fixed Length Padding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1624</Words>
  <Application>Microsoft Office PowerPoint</Application>
  <PresentationFormat>On-screen Show (16:9)</PresentationFormat>
  <Paragraphs>276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1809</cp:revision>
  <dcterms:created xsi:type="dcterms:W3CDTF">2010-06-30T04:12:48Z</dcterms:created>
  <dcterms:modified xsi:type="dcterms:W3CDTF">2020-09-19T14:03:41Z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