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3055" r:id="rId12"/>
    <p:sldId id="3054" r:id="rId13"/>
    <p:sldId id="3056" r:id="rId14"/>
    <p:sldId id="3057" r:id="rId15"/>
    <p:sldId id="1670" r:id="rId16"/>
    <p:sldId id="1671" r:id="rId17"/>
    <p:sldId id="1649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22" d="100"/>
          <a:sy n="122" d="100"/>
        </p:scale>
        <p:origin x="216" y="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transmit and receive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</a:t>
            </a:r>
            <a:r>
              <a:rPr lang="en-US" sz="1100" b="1" kern="0" dirty="0">
                <a:solidFill>
                  <a:srgbClr val="0070C0"/>
                </a:solidFill>
              </a:rPr>
              <a:t>Port2</a:t>
            </a:r>
            <a:r>
              <a:rPr lang="en-US" sz="1100" kern="0" dirty="0"/>
              <a:t> is used for identifying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Other than Timestamp vs. Counter in the test packet, the protocol is same as STAMP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test packet loss, and connectivity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Send-DSCP | Block Number|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|X|B|T| Reserved  |Send-Block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MBZ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B8C1-E00C-9540-BBDE-60963DF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67C0-89E5-374E-B41C-9DEF915C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041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7FE1-4960-BC41-A460-DC72E1A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5251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A720A-6AD8-EC49-B5E6-EC81581B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5" y="874514"/>
            <a:ext cx="4474029" cy="38094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050" dirty="0"/>
              <a:t>STAMP Direct Measurement TLV 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Complex to implement counter collection in hardware for Sender TX, Reflector RX and Reflector TX to detect packet loss.</a:t>
            </a:r>
          </a:p>
          <a:p>
            <a:pPr lvl="1"/>
            <a:r>
              <a:rPr lang="en-US" sz="1050" dirty="0"/>
              <a:t>Session-reflector hardware to parse STAMP TLVs in receive packets to decide if receive counter to be punted to the control-plane</a:t>
            </a:r>
          </a:p>
          <a:p>
            <a:pPr lvl="1"/>
            <a:r>
              <a:rPr lang="en-US" sz="1050" dirty="0"/>
              <a:t>Reply test packet with transmit counter NOT at the same location – needed for hardware counter-stamping (like STAMP timestamp)</a:t>
            </a:r>
          </a:p>
          <a:p>
            <a:pPr lvl="1"/>
            <a:r>
              <a:rPr lang="en-US" sz="1050" dirty="0"/>
              <a:t>Hardware needs to write both timestamp and counter in the injected packet – not capable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Need STAMP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not at fixed location due to TLVs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deeper into the packet (Eth 18, IPv6 40, UDP 8, STAMP 44, TLV Type 4, Total = 114 Byte) – load into write-able memory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Direct Measurement TLV supports </a:t>
            </a:r>
            <a:r>
              <a:rPr lang="en-US" sz="1050" b="1" dirty="0"/>
              <a:t>32-bit packet</a:t>
            </a:r>
            <a:r>
              <a:rPr lang="en-US" sz="1050" dirty="0"/>
              <a:t> counters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For control-plane implementation, how can we measure packet loss without alternate marking method (block number)?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Does not support per-traffic class direct measurement (DSCP TLV processing not specified for Counters)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endParaRPr lang="en-US" sz="105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A87E178-4F83-6041-AC6A-C4AD6FF8ED38}"/>
              </a:ext>
            </a:extLst>
          </p:cNvPr>
          <p:cNvSpPr txBox="1">
            <a:spLocks/>
          </p:cNvSpPr>
          <p:nvPr/>
        </p:nvSpPr>
        <p:spPr bwMode="auto">
          <a:xfrm>
            <a:off x="4724400" y="874513"/>
            <a:ext cx="4223658" cy="3809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050" kern="0" dirty="0"/>
              <a:t>Direct Measurement Test Packet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Suitable for collecting data packet counters from hardware – inline counter-stamping (for P2P connections)</a:t>
            </a:r>
          </a:p>
          <a:p>
            <a:pPr lvl="1"/>
            <a:r>
              <a:rPr lang="en-US" sz="1050" kern="0" dirty="0"/>
              <a:t>Reply test packet with transmit counter at the same location – important property for hardware counter-stamping (like STAMP timestamp)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No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at fixed location, well-known location for SRv6 network programming, needed for hardware implementation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earlier into the packet  (Eth 18, IPv6 40, UDP 8, Seq 4, Total = 70 Byte)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supports </a:t>
            </a:r>
            <a:r>
              <a:rPr lang="en-US" sz="1050" b="1" kern="0" dirty="0"/>
              <a:t>32-bit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 and </a:t>
            </a:r>
            <a:r>
              <a:rPr lang="en-US" sz="1050" b="1" kern="0" dirty="0"/>
              <a:t>64-bit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identifies the block number of the counters - used for alternate marking method (RFC 8321) for control-plane based packet loss 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Per traffic-class counter collection (per traffic-class loss measurement) (e.g., drop best effort traffic)</a:t>
            </a:r>
          </a:p>
        </p:txBody>
      </p:sp>
    </p:spTree>
    <p:extLst>
      <p:ext uri="{BB962C8B-B14F-4D97-AF65-F5344CB8AC3E}">
        <p14:creationId xmlns:p14="http://schemas.microsoft.com/office/powerpoint/2010/main" val="6711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mpls</a:t>
            </a:r>
            <a:r>
              <a:rPr lang="en-CA" sz="1400" dirty="0"/>
              <a:t>-</a:t>
            </a:r>
            <a:r>
              <a:rPr lang="en-CA" sz="1400" dirty="0" err="1"/>
              <a:t>sfl</a:t>
            </a:r>
            <a:r>
              <a:rPr lang="en-CA" sz="1400" dirty="0"/>
              <a:t>-framework - Synonymous Flow Label Framework</a:t>
            </a:r>
          </a:p>
          <a:p>
            <a:r>
              <a:rPr lang="en-CA" sz="1400" dirty="0"/>
              <a:t>Control plane-based packet loss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33500" y="2193369"/>
            <a:ext cx="64770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3503994"/>
            <a:ext cx="7200900" cy="1114267"/>
          </a:xfrm>
        </p:spPr>
        <p:txBody>
          <a:bodyPr/>
          <a:lstStyle/>
          <a:p>
            <a:r>
              <a:rPr lang="en-CA" sz="1400" dirty="0"/>
              <a:t>Using the Counters from the n</a:t>
            </a:r>
            <a:r>
              <a:rPr lang="en-CA" sz="1400" baseline="30000" dirty="0"/>
              <a:t>th</a:t>
            </a:r>
            <a:r>
              <a:rPr lang="en-CA" sz="1400" dirty="0"/>
              <a:t> and (n-1)</a:t>
            </a:r>
            <a:r>
              <a:rPr lang="en-CA" sz="1400" baseline="30000" dirty="0" err="1"/>
              <a:t>th</a:t>
            </a:r>
            <a:r>
              <a:rPr lang="en-CA" sz="1400" baseline="30000" dirty="0"/>
              <a:t> </a:t>
            </a:r>
            <a:r>
              <a:rPr lang="en-CA" sz="1400" dirty="0"/>
              <a:t>test packets for the same color.</a:t>
            </a:r>
          </a:p>
          <a:p>
            <a:r>
              <a:rPr lang="en-CA" sz="1400" dirty="0"/>
              <a:t>One-way receive packet loss[n-1, n] = (C2[n] - C2[n-1]) - (C1[n] - C1[n-1])</a:t>
            </a:r>
          </a:p>
          <a:p>
            <a:r>
              <a:rPr lang="en-CA" sz="1400" dirty="0"/>
              <a:t>Two-way receive packet loss[n-1, n] = (C4[n] - C4[n-1]) - (C3[n] - C3[n-1])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             + (C2[n] - C2[n-1]) - (C1[n] - C1[n-1])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842954"/>
            <a:ext cx="457200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C1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Test Reply 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17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Test Packet for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50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4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Draft defines extensions for RFC 8762 - STAMP</a:t>
            </a:r>
          </a:p>
          <a:p>
            <a:pPr marL="1200150" lvl="2" indent="-342900"/>
            <a:r>
              <a:rPr lang="en-US" sz="1400" dirty="0"/>
              <a:t>Updates RFC 8762 due to new field (control code) in the test packet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Extensions specific to SR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Indicate new packet loss packet is for direct measurement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How packet loss calculated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Details on direct measurement test packet usage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Move Receive Counter and other Reply test packet fields to Section 4.1 from 3.2</a:t>
            </a:r>
          </a:p>
          <a:p>
            <a:pPr lvl="2"/>
            <a:r>
              <a:rPr lang="en-CA" sz="1400" dirty="0"/>
              <a:t>Explain how the counters and sequence numbers are used to do loss measurement</a:t>
            </a: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31228" y="1123950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042452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 for links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pPr lvl="1"/>
            <a:r>
              <a:rPr lang="en-US" sz="1600" dirty="0"/>
              <a:t>Link can be LAG (bundle) member</a:t>
            </a:r>
          </a:p>
          <a:p>
            <a:r>
              <a:rPr lang="en-US" sz="1600" dirty="0"/>
              <a:t>No way of knowing if one-way or two-way mode from the received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7599</TotalTime>
  <Words>2547</Words>
  <Application>Microsoft Macintosh PowerPoint</Application>
  <PresentationFormat>On-screen Show (16:9)</PresentationFormat>
  <Paragraphs>380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 - Usage</vt:lpstr>
      <vt:lpstr>STAMP - Return Path TLV</vt:lpstr>
      <vt:lpstr>STAMP - Return Path TLV - Usage</vt:lpstr>
      <vt:lpstr>STAMP - Destination Node Address TLV</vt:lpstr>
      <vt:lpstr>Stand-alone Direct Measurement Test Packet for Packet Loss</vt:lpstr>
      <vt:lpstr>Direct Measurement TLV vs. Direct Measurement Test Packet</vt:lpstr>
      <vt:lpstr>PowerPoint Presentation</vt:lpstr>
      <vt:lpstr>Alternate Marking Method for Packet Loss</vt:lpstr>
      <vt:lpstr>Packet Loss Calculation 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1986</cp:revision>
  <dcterms:created xsi:type="dcterms:W3CDTF">2010-06-30T04:12:48Z</dcterms:created>
  <dcterms:modified xsi:type="dcterms:W3CDTF">2021-01-20T16:15:36Z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