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661" r:id="rId2"/>
    <p:sldId id="1662" r:id="rId3"/>
    <p:sldId id="1663" r:id="rId4"/>
    <p:sldId id="1653" r:id="rId5"/>
    <p:sldId id="1666" r:id="rId6"/>
    <p:sldId id="1667" r:id="rId7"/>
    <p:sldId id="1668" r:id="rId8"/>
    <p:sldId id="1669" r:id="rId9"/>
    <p:sldId id="321" r:id="rId10"/>
    <p:sldId id="1670" r:id="rId11"/>
    <p:sldId id="1671" r:id="rId12"/>
    <p:sldId id="1672" r:id="rId13"/>
    <p:sldId id="1652" r:id="rId14"/>
    <p:sldId id="1657" r:id="rId15"/>
    <p:sldId id="1673" r:id="rId16"/>
    <p:sldId id="320" r:id="rId17"/>
    <p:sldId id="1658" r:id="rId18"/>
    <p:sldId id="1655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9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Session 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305800" cy="923769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07212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this document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(if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D55E0-FF2D-C744-B69A-17D68B77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(Combined DM+LM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draft-gandhi-spring-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r>
              <a:rPr lang="en-US" sz="1100" dirty="0"/>
              <a:t>Jul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draft-gandhi-spring-stamp-srpm-01</a:t>
            </a:r>
            <a:r>
              <a:rPr lang="en-US" sz="1100" dirty="0"/>
              <a:t> at IETF 108 in SPRING and IPPM WG 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2367</Words>
  <Application>Microsoft Macintosh PowerPoint</Application>
  <PresentationFormat>On-screen Show (16:9)</PresentationFormat>
  <Paragraphs>418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History of the Draft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(Combined DM+LM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1655</cp:revision>
  <dcterms:created xsi:type="dcterms:W3CDTF">2010-06-30T04:12:48Z</dcterms:created>
  <dcterms:modified xsi:type="dcterms:W3CDTF">2020-08-05T00:34:00Z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