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83" d="100"/>
          <a:sy n="83" d="100"/>
        </p:scale>
        <p:origin x="7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80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Use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19150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915400" cy="786646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86000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reflector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– Enhanced Loopback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56014" y="615197"/>
            <a:ext cx="46207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97568"/>
            <a:ext cx="489817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for SRv6 with Endpoint Function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</TotalTime>
  <Words>1480</Words>
  <Application>Microsoft Office PowerPoint</Application>
  <PresentationFormat>On-screen Show (16:9)</PresentationFormat>
  <Paragraphs>226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Liveness and Performance Monitoring of SR Policy</vt:lpstr>
      <vt:lpstr>Enhanced Liveness and Performance Monitoring of SR Policy</vt:lpstr>
      <vt:lpstr>Probe Message – Enhanced Loopback Mode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1658</cp:revision>
  <dcterms:created xsi:type="dcterms:W3CDTF">2010-06-30T04:12:48Z</dcterms:created>
  <dcterms:modified xsi:type="dcterms:W3CDTF">2020-05-09T23:29:40Z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