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6" r:id="rId29"/>
    <p:sldId id="1699" r:id="rId30"/>
    <p:sldId id="1700" r:id="rId31"/>
    <p:sldId id="1701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7326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</a:t>
            </a:r>
            <a:r>
              <a:rPr lang="en-CA" sz="800" b="1" dirty="0">
                <a:latin typeface="Courier" pitchFamily="2" charset="0"/>
              </a:rPr>
              <a:t>Next Protocol </a:t>
            </a:r>
            <a:r>
              <a:rPr lang="en-CA" sz="800" dirty="0">
                <a:latin typeface="Courier" pitchFamily="2" charset="0"/>
              </a:rPr>
              <a:t>| </a:t>
            </a:r>
            <a:r>
              <a:rPr lang="en-CA" sz="800" b="1" dirty="0">
                <a:latin typeface="Courier" pitchFamily="2" charset="0"/>
              </a:rPr>
              <a:t>IOAM G-</a:t>
            </a:r>
            <a:r>
              <a:rPr lang="en-CA" sz="800" b="1" dirty="0" err="1">
                <a:latin typeface="Courier" pitchFamily="2" charset="0"/>
              </a:rPr>
              <a:t>ACh</a:t>
            </a:r>
            <a:r>
              <a:rPr lang="en-CA" sz="800" b="1" dirty="0">
                <a:latin typeface="Courier" pitchFamily="2" charset="0"/>
              </a:rPr>
              <a:t> (Type TBA3)        </a:t>
            </a:r>
            <a:r>
              <a:rPr lang="en-CA" sz="800" dirty="0">
                <a:latin typeface="Courier" pitchFamily="2" charset="0"/>
              </a:rPr>
              <a:t>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AADEA-CF9A-0B4B-ADB1-6DFFD2948980}"/>
              </a:ext>
            </a:extLst>
          </p:cNvPr>
          <p:cNvSpPr txBox="1"/>
          <p:nvPr/>
        </p:nvSpPr>
        <p:spPr>
          <a:xfrm>
            <a:off x="48714" y="3640282"/>
            <a:ext cx="414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 different </a:t>
            </a:r>
            <a:r>
              <a:rPr lang="en-US" sz="1100" dirty="0" err="1"/>
              <a:t>HbH</a:t>
            </a:r>
            <a:r>
              <a:rPr lang="en-US" sz="1100" dirty="0"/>
              <a:t> Label to optimize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/>
              <a:t>RFC 5586 - GAL MUST NOT appear in the label stack when transporting normal user-plane packets.</a:t>
            </a:r>
          </a:p>
          <a:p>
            <a:pPr marL="628650" lvl="1" indent="-171450">
              <a:buFontTx/>
              <a:buChar char="-"/>
            </a:pPr>
            <a:r>
              <a:rPr lang="en-CA" sz="1100" dirty="0"/>
              <a:t>Breaks existing networks where packets would get punted.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GDF Need to support both 0000 and 0001 in a packet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768375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</a:t>
            </a:r>
            <a:r>
              <a:rPr lang="en-CA" sz="1000" b="1" dirty="0">
                <a:solidFill>
                  <a:srgbClr val="0070C0"/>
                </a:solidFill>
                <a:latin typeface="Courier" pitchFamily="2" charset="0"/>
              </a:rPr>
              <a:t>Next Protocol 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BFA7A-6F5E-D34C-8FC7-FBAE9A3824F9}"/>
              </a:ext>
            </a:extLst>
          </p:cNvPr>
          <p:cNvSpPr txBox="1"/>
          <p:nvPr/>
        </p:nvSpPr>
        <p:spPr>
          <a:xfrm>
            <a:off x="0" y="4190703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Next Protocol is added in GACH Header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Used to check if additional 0001/0000 header follows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Next Protocol = 0000 or 0001 or IPV4 or IPv6,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Multiple 0000 and 0001 headers</a:t>
            </a: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3465</Words>
  <Application>Microsoft Macintosh PowerPoint</Application>
  <PresentationFormat>On-screen Show (16:9)</PresentationFormat>
  <Paragraphs>518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Example 4 - DetNet Control Word [RFC8964] with IOAM Data Fields</vt:lpstr>
      <vt:lpstr>PowerPoint Presentation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1813</cp:revision>
  <dcterms:created xsi:type="dcterms:W3CDTF">2010-06-30T04:12:48Z</dcterms:created>
  <dcterms:modified xsi:type="dcterms:W3CDTF">2021-02-21T16:05:52Z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