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9"/>
    <p:restoredTop sz="93083" autoAdjust="0"/>
  </p:normalViewPr>
  <p:slideViewPr>
    <p:cSldViewPr>
      <p:cViewPr varScale="1">
        <p:scale>
          <a:sx n="122" d="100"/>
          <a:sy n="122" d="100"/>
        </p:scale>
        <p:origin x="216" y="1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Figure: Example Probe Message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from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73421" y="650498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Figure 5: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821" y="1071222"/>
            <a:ext cx="3810000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</a:t>
            </a:r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Destination addresses in IPv6 header (e.g. ::FFFF:127/104)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1834</Words>
  <Application>Microsoft Macintosh PowerPoint</Application>
  <PresentationFormat>On-screen Show (16:9)</PresentationFormat>
  <Paragraphs>327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Paths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1581</cp:revision>
  <dcterms:created xsi:type="dcterms:W3CDTF">2010-06-30T04:12:48Z</dcterms:created>
  <dcterms:modified xsi:type="dcterms:W3CDTF">2020-04-17T02:37:59Z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