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IOAM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1845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724525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</a:t>
            </a:r>
            <a:endParaRPr lang="en-CA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2768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1893</cp:revision>
  <dcterms:created xsi:type="dcterms:W3CDTF">2010-06-30T04:12:48Z</dcterms:created>
  <dcterms:modified xsi:type="dcterms:W3CDTF">2021-02-24T18:59:33Z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