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661" r:id="rId2"/>
    <p:sldId id="1662" r:id="rId3"/>
    <p:sldId id="1663" r:id="rId4"/>
    <p:sldId id="1653" r:id="rId5"/>
    <p:sldId id="1652" r:id="rId6"/>
    <p:sldId id="1657" r:id="rId7"/>
    <p:sldId id="1673" r:id="rId8"/>
    <p:sldId id="320" r:id="rId9"/>
    <p:sldId id="1658" r:id="rId10"/>
    <p:sldId id="1667" r:id="rId11"/>
    <p:sldId id="1670" r:id="rId12"/>
    <p:sldId id="1654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91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109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458200" cy="108124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85950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this document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</a:t>
            </a:r>
            <a:r>
              <a:rPr lang="en-US" sz="750">
                <a:latin typeface="Courier" pitchFamily="2" charset="0"/>
                <a:ea typeface="Courier" charset="0"/>
                <a:cs typeface="Courier" charset="0"/>
              </a:rPr>
              <a:t>Header (as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1205</Words>
  <Application>Microsoft Macintosh PowerPoint</Application>
  <PresentationFormat>On-screen Show (16:9)</PresentationFormat>
  <Paragraphs>209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History of the Draft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1666</cp:revision>
  <dcterms:created xsi:type="dcterms:W3CDTF">2010-06-30T04:12:48Z</dcterms:created>
  <dcterms:modified xsi:type="dcterms:W3CDTF">2020-11-08T00:24:27Z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