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5" r:id="rId28"/>
    <p:sldId id="1690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7935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9597-BC73-F646-968A-2D31781EF553}"/>
              </a:ext>
            </a:extLst>
          </p:cNvPr>
          <p:cNvSpPr txBox="1"/>
          <p:nvPr/>
        </p:nvSpPr>
        <p:spPr>
          <a:xfrm>
            <a:off x="-6531" y="4715435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20745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9B4B7-7435-BD49-ABB9-1AC0A720E4E6}"/>
              </a:ext>
            </a:extLst>
          </p:cNvPr>
          <p:cNvSpPr txBox="1"/>
          <p:nvPr/>
        </p:nvSpPr>
        <p:spPr>
          <a:xfrm>
            <a:off x="0" y="4718003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DB6FD-5617-114F-A3B8-F6A476C270E1}"/>
              </a:ext>
            </a:extLst>
          </p:cNvPr>
          <p:cNvSpPr txBox="1"/>
          <p:nvPr/>
        </p:nvSpPr>
        <p:spPr>
          <a:xfrm>
            <a:off x="0" y="4726722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362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0B46-2CC5-C346-BF21-8E04807A19A2}"/>
              </a:ext>
            </a:extLst>
          </p:cNvPr>
          <p:cNvSpPr txBox="1"/>
          <p:nvPr/>
        </p:nvSpPr>
        <p:spPr>
          <a:xfrm>
            <a:off x="0" y="4717461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7D77D4-EF05-8A49-A497-34193E353042}"/>
              </a:ext>
            </a:extLst>
          </p:cNvPr>
          <p:cNvSpPr/>
          <p:nvPr/>
        </p:nvSpPr>
        <p:spPr>
          <a:xfrm>
            <a:off x="152400" y="4322926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An ACH is currently defined not to carry service/user data - it is a control/OAM channel. This needs to be updated. GAL is not used.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3528</Words>
  <Application>Microsoft Macintosh PowerPoint</Application>
  <PresentationFormat>On-screen Show (16:9)</PresentationFormat>
  <Paragraphs>526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1854</cp:revision>
  <dcterms:created xsi:type="dcterms:W3CDTF">2010-06-30T04:12:48Z</dcterms:created>
  <dcterms:modified xsi:type="dcterms:W3CDTF">2021-02-22T22:58:00Z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