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70" r:id="rId19"/>
    <p:sldId id="1688" r:id="rId20"/>
    <p:sldId id="1687" r:id="rId21"/>
    <p:sldId id="1686" r:id="rId22"/>
    <p:sldId id="1669" r:id="rId23"/>
    <p:sldId id="1697" r:id="rId24"/>
    <p:sldId id="1667" r:id="rId25"/>
    <p:sldId id="1690" r:id="rId26"/>
    <p:sldId id="1696" r:id="rId27"/>
    <p:sldId id="1695" r:id="rId28"/>
    <p:sldId id="1698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32" d="100"/>
          <a:sy n="132" d="100"/>
        </p:scale>
        <p:origin x="168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126631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3012</Words>
  <Application>Microsoft Macintosh PowerPoint</Application>
  <PresentationFormat>On-screen Show (16:9)</PresentationFormat>
  <Paragraphs>447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1754</cp:revision>
  <dcterms:created xsi:type="dcterms:W3CDTF">2010-06-30T04:12:48Z</dcterms:created>
  <dcterms:modified xsi:type="dcterms:W3CDTF">2021-02-18T21:20:42Z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