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102581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240152"/>
            <a:ext cx="4136231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Payload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SRPM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SRPM TWAMP Light support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6962</TotalTime>
  <Words>2480</Words>
  <Application>Microsoft Macintosh PowerPoint</Application>
  <PresentationFormat>On-screen Show (16:9)</PresentationFormat>
  <Paragraphs>439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1563</cp:revision>
  <dcterms:created xsi:type="dcterms:W3CDTF">2010-06-30T04:12:48Z</dcterms:created>
  <dcterms:modified xsi:type="dcterms:W3CDTF">2020-04-17T02:02:28Z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