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STAMP Extensions for SR was moved from </a:t>
            </a:r>
            <a:r>
              <a:rPr lang="en-US" sz="1800" dirty="0">
                <a:solidFill>
                  <a:srgbClr val="0070C0"/>
                </a:solidFill>
              </a:rPr>
              <a:t>draft-</a:t>
            </a:r>
            <a:r>
              <a:rPr lang="en-US" sz="1800" dirty="0" err="1">
                <a:solidFill>
                  <a:srgbClr val="0070C0"/>
                </a:solidFill>
              </a:rPr>
              <a:t>gandhi</a:t>
            </a:r>
            <a:r>
              <a:rPr lang="en-US" sz="1800" dirty="0">
                <a:solidFill>
                  <a:srgbClr val="0070C0"/>
                </a:solidFill>
              </a:rPr>
              <a:t>-spring-stamp-</a:t>
            </a:r>
            <a:r>
              <a:rPr lang="en-US" sz="1800" dirty="0" err="1">
                <a:solidFill>
                  <a:srgbClr val="0070C0"/>
                </a:solidFill>
              </a:rPr>
              <a:t>srpm</a:t>
            </a:r>
            <a:endParaRPr lang="en-US" sz="1800" dirty="0">
              <a:solidFill>
                <a:srgbClr val="0070C0"/>
              </a:solidFill>
            </a:endParaRP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Removed STAMP direct measurement stand-alone messages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test packet back to the Session-Sender and terminates the test packet</a:t>
            </a:r>
          </a:p>
          <a:p>
            <a:pPr lvl="1">
              <a:spcBef>
                <a:spcPts val="600"/>
              </a:spcBef>
            </a:pPr>
            <a:r>
              <a:rPr lang="en-CA" sz="1600" dirty="0">
                <a:solidFill>
                  <a:srgbClr val="7030A0"/>
                </a:solidFill>
              </a:rPr>
              <a:t>Optionally, the Session-Reflector can send the performance metrics via streaming telemetry using the information from the received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reply test packet may be transmitted to a different node than the Session-Sender </a:t>
            </a:r>
          </a:p>
          <a:p>
            <a:pPr lvl="1">
              <a:spcBef>
                <a:spcPts val="600"/>
              </a:spcBef>
            </a:pPr>
            <a:r>
              <a:rPr lang="en-CA" sz="2000" dirty="0">
                <a:solidFill>
                  <a:srgbClr val="7030A0"/>
                </a:solidFill>
              </a:rPr>
              <a:t>E.g. to a controller for telemetry use-cases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for the return path for each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958</Words>
  <Application>Microsoft Macintosh PowerPoint</Application>
  <PresentationFormat>On-screen Show (16:9)</PresentationFormat>
  <Paragraphs>138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2080</cp:revision>
  <dcterms:created xsi:type="dcterms:W3CDTF">2010-06-30T04:12:48Z</dcterms:created>
  <dcterms:modified xsi:type="dcterms:W3CDTF">2021-02-10T19:14:54Z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