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8486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STAMP Extensions for SR moved from </a:t>
            </a:r>
            <a:r>
              <a:rPr lang="en-US" sz="1800" dirty="0">
                <a:solidFill>
                  <a:srgbClr val="0070C0"/>
                </a:solidFill>
              </a:rPr>
              <a:t>draft-</a:t>
            </a:r>
            <a:r>
              <a:rPr lang="en-US" sz="1800" dirty="0" err="1">
                <a:solidFill>
                  <a:srgbClr val="0070C0"/>
                </a:solidFill>
              </a:rPr>
              <a:t>gandhi</a:t>
            </a:r>
            <a:r>
              <a:rPr lang="en-US" sz="1800" dirty="0">
                <a:solidFill>
                  <a:srgbClr val="0070C0"/>
                </a:solidFill>
              </a:rPr>
              <a:t>-spring-stamp-</a:t>
            </a:r>
            <a:r>
              <a:rPr lang="en-US" sz="1800" dirty="0" err="1">
                <a:solidFill>
                  <a:srgbClr val="0070C0"/>
                </a:solidFill>
              </a:rPr>
              <a:t>srpm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STAMP direct measurement stand-alone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</a:t>
            </a:r>
            <a:r>
              <a:rPr lang="en-US" sz="1800"/>
              <a:t>review comments</a:t>
            </a:r>
            <a:endParaRPr lang="en-US" sz="1800" dirty="0"/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sends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reply test packet may be transmitted to a different node than the Session-Sender </a:t>
            </a:r>
          </a:p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rgbClr val="7030A0"/>
                </a:solidFill>
              </a:rPr>
              <a:t>E.g. to a controller for telemetry use-cases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the return path for each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966</Words>
  <Application>Microsoft Macintosh PowerPoint</Application>
  <PresentationFormat>On-screen Show (16:9)</PresentationFormat>
  <Paragraphs>140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2072</cp:revision>
  <dcterms:created xsi:type="dcterms:W3CDTF">2010-06-30T04:12:48Z</dcterms:created>
  <dcterms:modified xsi:type="dcterms:W3CDTF">2021-02-09T21:51:50Z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