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8" d="100"/>
          <a:sy n="178" d="100"/>
        </p:scale>
        <p:origin x="16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2000" i="1" dirty="0"/>
              <a:t>draft-gandhi-spring-stamp-srpm-00</a:t>
            </a:r>
          </a:p>
          <a:p>
            <a:r>
              <a:rPr lang="en-US" sz="2000" i="1" dirty="0"/>
              <a:t>(</a:t>
            </a:r>
            <a:r>
              <a:rPr lang="en-US" sz="2000" dirty="0"/>
              <a:t>previously </a:t>
            </a:r>
            <a:r>
              <a:rPr lang="en-US" sz="20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92179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263426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9" y="2782872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2435</Words>
  <Application>Microsoft Macintosh PowerPoint</Application>
  <PresentationFormat>On-screen Show (16:9)</PresentationFormat>
  <Paragraphs>428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Policy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1554</cp:revision>
  <dcterms:created xsi:type="dcterms:W3CDTF">2010-06-30T04:12:48Z</dcterms:created>
  <dcterms:modified xsi:type="dcterms:W3CDTF">2020-03-31T00:51:23Z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