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828186"/>
            <a:ext cx="79248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4252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191000" y="2783711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Figure 6: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Figure 6: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1633</Words>
  <Application>Microsoft Macintosh PowerPoint</Application>
  <PresentationFormat>On-screen Show (16:9)</PresentationFormat>
  <Paragraphs>296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1552</cp:revision>
  <dcterms:created xsi:type="dcterms:W3CDTF">2010-06-30T04:12:48Z</dcterms:created>
  <dcterms:modified xsi:type="dcterms:W3CDTF">2020-03-31T00:49:39Z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