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9050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header.</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considered part of the MPLS Header, any other control word is added after the IOAM header in the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header including the IOAM header and then processes the other control word following it.</a:t>
            </a:r>
          </a:p>
          <a:p>
            <a:pPr>
              <a:lnSpc>
                <a:spcPts val="2120"/>
              </a:lnSpc>
              <a:spcBef>
                <a:spcPts val="600"/>
              </a:spcBef>
            </a:pPr>
            <a:r>
              <a:rPr lang="en-CA" sz="20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93791"/>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93790"/>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280"/>
              </a:lnSpc>
              <a:spcBef>
                <a:spcPts val="600"/>
              </a:spcBef>
            </a:pPr>
            <a:r>
              <a:rPr lang="en-CA" sz="2000" dirty="0">
                <a:latin typeface="Calibri" panose="020F0502020204030204" pitchFamily="34" charset="0"/>
                <a:cs typeface="Calibri" panose="020F0502020204030204" pitchFamily="34" charset="0"/>
              </a:rPr>
              <a:t>IOAM header is considered part of the MPLS Header, any other ACH is added after the IOAM header in the packet.</a:t>
            </a:r>
          </a:p>
          <a:p>
            <a:pPr>
              <a:lnSpc>
                <a:spcPts val="228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280"/>
              </a:lnSpc>
              <a:spcBef>
                <a:spcPts val="600"/>
              </a:spcBef>
            </a:pPr>
            <a:r>
              <a:rPr lang="en-CA" sz="2000" dirty="0">
                <a:latin typeface="Calibri" panose="020F0502020204030204" pitchFamily="34" charset="0"/>
                <a:cs typeface="Calibri" panose="020F0502020204030204" pitchFamily="34" charset="0"/>
              </a:rPr>
              <a:t>The decapsulating node removes the MPLS header including the IOAM header and then processes the next ACH following it.</a:t>
            </a:r>
          </a:p>
          <a:p>
            <a:pPr>
              <a:lnSpc>
                <a:spcPts val="2280"/>
              </a:lnSpc>
              <a:spcBef>
                <a:spcPts val="600"/>
              </a:spcBef>
            </a:pPr>
            <a:r>
              <a:rPr lang="en-CA" sz="2000" dirty="0">
                <a:latin typeface="Calibri" panose="020F0502020204030204" pitchFamily="34" charset="0"/>
                <a:cs typeface="Calibri" panose="020F0502020204030204" pitchFamily="34" charset="0"/>
              </a:rPr>
              <a:t>IOAM HDR Length allows to find the next ACH after the IOAM header.</a:t>
            </a:r>
          </a:p>
          <a:p>
            <a:pPr>
              <a:lnSpc>
                <a:spcPts val="2280"/>
              </a:lnSpc>
              <a:spcBef>
                <a:spcPts val="600"/>
              </a:spcBef>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7369</TotalTime>
  <Words>2897</Words>
  <Application>Microsoft Macintosh PowerPoint</Application>
  <PresentationFormat>On-screen Show (16:9)</PresentationFormat>
  <Paragraphs>457</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IOAM Indicator Label Allocation Methods</vt:lpstr>
      <vt:lpstr>E2E IOAM Indicator Label Allocation Methods</vt:lpstr>
      <vt:lpstr>E2E IOAM Procedure</vt:lpstr>
      <vt:lpstr>PowerPoint Presentation</vt:lpstr>
      <vt:lpstr>HbH IOAM Encapsulation in MPLS Header</vt:lpstr>
      <vt:lpstr>HbH IOAM Indicator Label Allocation Methods</vt:lpstr>
      <vt:lpstr>HbH IOAM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Header and Another Control Word</vt:lpstr>
      <vt:lpstr>Example IOAM Header with Control Word [RFC4385]</vt:lpstr>
      <vt:lpstr>Example IOAM Header with DetNet Control Word</vt:lpstr>
      <vt:lpstr>DetNet Draft Examples</vt:lpstr>
      <vt:lpstr>IOAM Header and Another ACH</vt:lpstr>
      <vt:lpstr>IOAM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1630</cp:revision>
  <dcterms:created xsi:type="dcterms:W3CDTF">2010-06-30T04:12:48Z</dcterms:created>
  <dcterms:modified xsi:type="dcterms:W3CDTF">2021-01-18T22:47:32Z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