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67" r:id="rId27"/>
    <p:sldId id="1690" r:id="rId28"/>
    <p:sldId id="1695" r:id="rId29"/>
    <p:sldId id="1699" r:id="rId30"/>
    <p:sldId id="1696" r:id="rId31"/>
    <p:sldId id="1700" r:id="rId32"/>
    <p:sldId id="1701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Both Labels are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4547"/>
            <a:ext cx="7924800" cy="3352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encapsulating,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top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95154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</a:t>
            </a:r>
            <a:r>
              <a:rPr lang="en-CA" sz="1400" b="1" dirty="0">
                <a:solidFill>
                  <a:srgbClr val="0070C0"/>
                </a:solidFill>
              </a:rPr>
              <a:t>copy of the data packet </a:t>
            </a:r>
            <a:r>
              <a:rPr lang="en-CA" sz="1400" dirty="0">
                <a:solidFill>
                  <a:srgbClr val="0070C0"/>
                </a:solidFill>
              </a:rPr>
              <a:t>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85950" y="871025"/>
            <a:ext cx="53721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912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3379754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GDH Label                             </a:t>
            </a:r>
            <a:r>
              <a:rPr lang="en-CA" sz="800" dirty="0">
                <a:latin typeface="Courier" pitchFamily="2" charset="0"/>
              </a:rPr>
              <a:t>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  Reserved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control/OAM packets whereas IOAM G-</a:t>
            </a:r>
            <a:r>
              <a:rPr lang="en-CA" sz="1600" dirty="0" err="1"/>
              <a:t>ACh</a:t>
            </a:r>
            <a:r>
              <a:rPr lang="en-CA" sz="1600" dirty="0"/>
              <a:t> I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7820</TotalTime>
  <Words>3510</Words>
  <Application>Microsoft Macintosh PowerPoint</Application>
  <PresentationFormat>On-screen Show (16:9)</PresentationFormat>
  <Paragraphs>528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Next Steps</vt:lpstr>
      <vt:lpstr>PowerPoint Presentation</vt:lpstr>
      <vt:lpstr>PowerPoint Presentation</vt:lpstr>
      <vt:lpstr>Example 1 - SR-MPLS Encapsulation with IOAM Data Fields</vt:lpstr>
      <vt:lpstr>Example 2 - DetNet Control Word [RFC8964] with IOAM Data Fields </vt:lpstr>
      <vt:lpstr>Example 3 - Generic Delivery Function Encap with IOAM Data Fields</vt:lpstr>
      <vt:lpstr>PowerPoint Presentation</vt:lpstr>
      <vt:lpstr>Example 4 - DetNet Control Word [RFC8964] with IOAM Data Fields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1868</cp:revision>
  <dcterms:created xsi:type="dcterms:W3CDTF">2010-06-30T04:12:48Z</dcterms:created>
  <dcterms:modified xsi:type="dcterms:W3CDTF">2021-02-23T03:53:45Z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