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9" r:id="rId3"/>
    <p:sldId id="324" r:id="rId4"/>
    <p:sldId id="331" r:id="rId5"/>
    <p:sldId id="334" r:id="rId6"/>
    <p:sldId id="319" r:id="rId7"/>
    <p:sldId id="325" r:id="rId8"/>
    <p:sldId id="310" r:id="rId9"/>
    <p:sldId id="303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9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6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9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1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74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Packet transport networks deploying bidirectional SR Paths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Co-routed and non-co-routed forward and reverse SR Paths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Associated bidirectional SR Paths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Associating a bidirectional SR Path with an RSVP-TE LSP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6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5328" y="2419350"/>
            <a:ext cx="3400764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PCE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B flag in RP object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1EC35-C229-483E-9DD5-32A1506D39D6}"/>
              </a:ext>
            </a:extLst>
          </p:cNvPr>
          <p:cNvSpPr txBox="1"/>
          <p:nvPr/>
        </p:nvSpPr>
        <p:spPr>
          <a:xfrm>
            <a:off x="2027588" y="14919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0ED25-DB72-4BCA-A824-786520BF58B8}"/>
              </a:ext>
            </a:extLst>
          </p:cNvPr>
          <p:cNvSpPr txBox="1"/>
          <p:nvPr/>
        </p:nvSpPr>
        <p:spPr>
          <a:xfrm>
            <a:off x="6029698" y="148947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991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8703" y="2434805"/>
            <a:ext cx="3400764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B flag in RP object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C53CA-C821-42FD-8283-2D86532609CF}"/>
              </a:ext>
            </a:extLst>
          </p:cNvPr>
          <p:cNvSpPr txBox="1"/>
          <p:nvPr/>
        </p:nvSpPr>
        <p:spPr>
          <a:xfrm>
            <a:off x="1970822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2BA0F-F010-4F1D-ACE5-4A80A6810ECB}"/>
              </a:ext>
            </a:extLst>
          </p:cNvPr>
          <p:cNvSpPr txBox="1"/>
          <p:nvPr/>
        </p:nvSpPr>
        <p:spPr>
          <a:xfrm>
            <a:off x="5985416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729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0749"/>
            <a:ext cx="8229600" cy="3726706"/>
          </a:xfrm>
        </p:spPr>
        <p:txBody>
          <a:bodyPr/>
          <a:lstStyle/>
          <a:p>
            <a:r>
              <a:rPr lang="en-US" sz="1600" dirty="0" err="1"/>
              <a:t>PCErr</a:t>
            </a:r>
            <a:r>
              <a:rPr lang="en-US" sz="1600" dirty="0"/>
              <a:t> defined in [</a:t>
            </a:r>
            <a:r>
              <a:rPr lang="en-CA" sz="1600" i="1" dirty="0"/>
              <a:t>draft-</a:t>
            </a:r>
            <a:r>
              <a:rPr lang="en-CA" sz="1600" i="1" dirty="0" err="1"/>
              <a:t>ietf</a:t>
            </a:r>
            <a:r>
              <a:rPr lang="en-CA" sz="1600" i="1" dirty="0"/>
              <a:t>-</a:t>
            </a:r>
            <a:r>
              <a:rPr lang="en-CA" sz="1600" i="1" dirty="0" err="1"/>
              <a:t>pce</a:t>
            </a:r>
            <a:r>
              <a:rPr lang="en-CA" sz="1600" i="1" dirty="0"/>
              <a:t>-association-</a:t>
            </a:r>
            <a:r>
              <a:rPr lang="en-CA" sz="1600" i="1" dirty="0" err="1"/>
              <a:t>bidir</a:t>
            </a:r>
            <a:r>
              <a:rPr lang="en-CA" sz="1600" i="1" dirty="0"/>
              <a:t>] </a:t>
            </a:r>
            <a:r>
              <a:rPr lang="en-CA" sz="1600" dirty="0"/>
              <a:t>are applicable to SR Paths</a:t>
            </a:r>
          </a:p>
          <a:p>
            <a:pPr marL="0" indent="0">
              <a:buNone/>
            </a:pPr>
            <a:endParaRPr lang="en-CA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1600" dirty="0"/>
              <a:t>Error-Value = Bidirectional LSP Association - Path Setup Type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0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4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444</Words>
  <Application>Microsoft Macintosh PowerPoint</Application>
  <PresentationFormat>On-screen Show (16:9)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Default Design</vt:lpstr>
      <vt:lpstr>PCEP Extensions for Associated Bidirectional SR Paths</vt:lpstr>
      <vt:lpstr>Agenda</vt:lpstr>
      <vt:lpstr>Requirements and Scope</vt:lpstr>
      <vt:lpstr>Double-sided Associated Bidirectional with Reverse LSP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812</cp:revision>
  <dcterms:created xsi:type="dcterms:W3CDTF">2010-06-30T04:12:48Z</dcterms:created>
  <dcterms:modified xsi:type="dcterms:W3CDTF">2020-07-27T15:29:53Z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