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83" d="100"/>
          <a:sy n="83" d="100"/>
        </p:scale>
        <p:origin x="76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818969"/>
            <a:ext cx="6629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and Performance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12525"/>
            <a:ext cx="8319052" cy="2328582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 Reflector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8915400" cy="786646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and Performance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reflector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– Enhanced Loopback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62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857250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62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56014" y="615197"/>
            <a:ext cx="46207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  +-+-+-+-+-+-+-+-+-+-+-+-+-+-+-+-+-+-+-+-+-+-+-+-+-+-+-+-+-+-+-+-+     |            Label(1)                   | TC  |S|      TTL      |     +-+-+-+-+-+-+-+-+-+-+-+-+-+-+-+-+-+-+-+-+-+-+-+-+-+-+-+-+-+-+-+-+     .                                                               .     .                                                               .     .                                                               .     +-+-+-+-+-+-+-+-+-+-+-+-+-+-+-+-+-+-+-+-+-+-+-+-+-+-+-+-+-+-+-+-+     |            Label(n)                   | TC  |S|      TTL      |     +-+-+-+-+-+-+-+-+-+-+-+-+-+-+-+-+-+-+-+-+-+-+-+-+-+-+-+-+-+-+-+-+    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    +---------------------------------------------------------------+     | IP Header                                                     |   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  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    .  Protocol = UDP                                               .     .                                                               .     +---------------------------------------------------------------+     | UDP Header                                                    |     .  Source Port = As chosen by Sender                            .     .  Destination Port = User-configured Port                      .     .                                                               .     +-+-+-+-+-+-+-+-+-+-+-+-+-+-+-+-+-+-+-+-+-+-+-+-+-+-+-+-+-+-+-+-+     |  Payload as defined in Section 4.2.1 of RFC 5357              |     |  Payload as defined in Section 4.2 of RFC 8762                |     .                                                               .   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97568"/>
            <a:ext cx="489817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for SRv6 with Endpoint Function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</TotalTime>
  <Words>1475</Words>
  <Application>Microsoft Office PowerPoint</Application>
  <PresentationFormat>On-screen Show (16:9)</PresentationFormat>
  <Paragraphs>226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History of the Draft</vt:lpstr>
      <vt:lpstr>Liveness and Performance Monitoring of SR Policy</vt:lpstr>
      <vt:lpstr>Enhanced Liveness and Performance Monitoring of SR Policy</vt:lpstr>
      <vt:lpstr>Probe Message – Enhanced Loopback Mode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1656</cp:revision>
  <dcterms:created xsi:type="dcterms:W3CDTF">2010-06-30T04:12:48Z</dcterms:created>
  <dcterms:modified xsi:type="dcterms:W3CDTF">2020-05-09T20:46:15Z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