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0" r:id="rId8"/>
    <p:sldId id="1658" r:id="rId9"/>
    <p:sldId id="1663" r:id="rId10"/>
    <p:sldId id="318" r:id="rId11"/>
    <p:sldId id="303" r:id="rId12"/>
    <p:sldId id="1655" r:id="rId13"/>
    <p:sldId id="1661" r:id="rId14"/>
    <p:sldId id="1654" r:id="rId15"/>
    <p:sldId id="1664" r:id="rId16"/>
    <p:sldId id="1642" r:id="rId17"/>
    <p:sldId id="1665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6" d="100"/>
          <a:sy n="196" d="100"/>
        </p:scale>
        <p:origin x="2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2162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0300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1746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7636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1973"/>
              </p:ext>
            </p:extLst>
          </p:nvPr>
        </p:nvGraphicFramePr>
        <p:xfrm>
          <a:off x="5943600" y="1337310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25766"/>
              </p:ext>
            </p:extLst>
          </p:nvPr>
        </p:nvGraphicFramePr>
        <p:xfrm>
          <a:off x="1802165" y="3047826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354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19" y="6821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–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18446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0091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20372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6470"/>
              </p:ext>
            </p:extLst>
          </p:nvPr>
        </p:nvGraphicFramePr>
        <p:xfrm>
          <a:off x="5943600" y="1200150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33731"/>
              </p:ext>
            </p:extLst>
          </p:nvPr>
        </p:nvGraphicFramePr>
        <p:xfrm>
          <a:off x="1801173" y="3145736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10418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 1: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function.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node.  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message.  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1" y="-132784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Light/STAMP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893697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872994"/>
            <a:ext cx="3962400" cy="326353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and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and STAMP messages are not used.</a:t>
            </a:r>
          </a:p>
          <a:p>
            <a:pPr lvl="1"/>
            <a:r>
              <a:rPr lang="en-US" sz="1400" dirty="0"/>
              <a:t>Reflector does not copy them.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971550"/>
            <a:ext cx="3962400" cy="3001056"/>
          </a:xfrm>
        </p:spPr>
        <p:txBody>
          <a:bodyPr/>
          <a:lstStyle/>
          <a:p>
            <a:r>
              <a:rPr lang="en-US" sz="1600" dirty="0"/>
              <a:t>Timestamp Label (TBA1) allocated by IANA from Extended Special-Purpose MPLS Label Values </a:t>
            </a:r>
          </a:p>
          <a:p>
            <a:pPr lvl="1"/>
            <a:r>
              <a:rPr lang="en-US" sz="1600" dirty="0"/>
              <a:t>Used for Timestamp, Pop and Forward network programing function</a:t>
            </a:r>
          </a:p>
          <a:p>
            <a:r>
              <a:rPr lang="en-US" sz="1600" dirty="0"/>
              <a:t>Source and Destination Addresses are swapped for the Reverse direction path</a:t>
            </a:r>
          </a:p>
          <a:p>
            <a:r>
              <a:rPr lang="en-US" sz="1600" dirty="0"/>
              <a:t>Optionally, Reverse direction SR path label stack can follow the Timestamp Label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Simple or Enhanced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6988</TotalTime>
  <Words>1591</Words>
  <Application>Microsoft Macintosh PowerPoint</Application>
  <PresentationFormat>On-screen Show (16:9)</PresentationFormat>
  <Paragraphs>283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Light/STAMP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–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1558</cp:revision>
  <dcterms:created xsi:type="dcterms:W3CDTF">2010-06-30T04:12:48Z</dcterms:created>
  <dcterms:modified xsi:type="dcterms:W3CDTF">2020-04-03T18:10:54Z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