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2"/>
    <p:restoredTop sz="93083" autoAdjust="0"/>
  </p:normalViewPr>
  <p:slideViewPr>
    <p:cSldViewPr>
      <p:cViewPr varScale="1">
        <p:scale>
          <a:sx n="115" d="100"/>
          <a:sy n="115" d="100"/>
        </p:scale>
        <p:origin x="208" y="10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85258"/>
            <a:ext cx="41529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069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May 2019</a:t>
            </a:r>
          </a:p>
          <a:p>
            <a:pPr lvl="1"/>
            <a:r>
              <a:rPr lang="en-US" sz="1200" dirty="0"/>
              <a:t>Added STAMP TLV for Return Path 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</a:t>
            </a:r>
            <a:r>
              <a:rPr lang="en-US" sz="1200" i="1" dirty="0" err="1"/>
              <a:t>gandhi</a:t>
            </a:r>
            <a:r>
              <a:rPr lang="en-US" sz="1200" i="1" dirty="0"/>
              <a:t>--spring-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pPr lvl="1"/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37" y="1123206"/>
            <a:ext cx="5214523" cy="2662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2345</Words>
  <Application>Microsoft Macintosh PowerPoint</Application>
  <PresentationFormat>On-screen Show (16:9)</PresentationFormat>
  <Paragraphs>417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1615</cp:revision>
  <dcterms:created xsi:type="dcterms:W3CDTF">2010-06-30T04:12:48Z</dcterms:created>
  <dcterms:modified xsi:type="dcterms:W3CDTF">2020-06-02T14:39:45Z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