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8"/>
    <p:restoredTop sz="93083" autoAdjust="0"/>
  </p:normalViewPr>
  <p:slideViewPr>
    <p:cSldViewPr>
      <p:cViewPr varScale="1">
        <p:scale>
          <a:sx n="171" d="100"/>
          <a:sy n="171" d="100"/>
        </p:scale>
        <p:origin x="9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draft-gandhi-spring-twamp-srpm-09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5"/>
            <a:ext cx="8077200" cy="686925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messages, both in unauthenticated mode.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1675" y="1504950"/>
            <a:ext cx="5200650" cy="3016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50787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for SRv6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73510"/>
            <a:ext cx="3962400" cy="30675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Next Hop IPv6 Address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(Optional)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25840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Payload = DM Message specified in Section 4.2.1 of RFC 5357 |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Payload = LM Message specified in this document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28052" cy="4401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User-configured </a:t>
            </a:r>
            <a:r>
              <a:rPr lang="en-CA" sz="800" b="1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Port2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 for Loss Measurement.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>
                <a:solidFill>
                  <a:schemeClr val="tx2"/>
                </a:solidFill>
              </a:rPr>
              <a:t>Does not modify existing TWAMP Light  (which is for DM) procedure as different destination UDP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543300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published - </a:t>
            </a:r>
            <a:r>
              <a:rPr lang="en-US" sz="1200" i="1" dirty="0"/>
              <a:t>draft-gandhi-spring-twamp-srpm-00</a:t>
            </a:r>
            <a:endParaRPr lang="en-US" sz="1200" dirty="0"/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draft-gandhi-spring-twamp-srpm-00</a:t>
            </a:r>
            <a:r>
              <a:rPr lang="en-US" sz="1200" dirty="0"/>
              <a:t> at IETF 104 Prague in SPRING WG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draft-gandhi-spring-twamp-srpm-01</a:t>
            </a:r>
            <a:r>
              <a:rPr lang="en-US" sz="1200" dirty="0"/>
              <a:t>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</a:t>
            </a:r>
            <a:endParaRPr lang="en-US" sz="1200" dirty="0"/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draft-gandhi-spring-twamp-srpm-04</a:t>
            </a:r>
            <a:r>
              <a:rPr lang="en-US" sz="1200" dirty="0"/>
              <a:t> at IETF 106 Singapore in SPRING WG</a:t>
            </a:r>
          </a:p>
          <a:p>
            <a:r>
              <a:rPr lang="en-US" sz="1200" dirty="0"/>
              <a:t>Mar 2020</a:t>
            </a:r>
          </a:p>
          <a:p>
            <a:pPr lvl="1"/>
            <a:r>
              <a:rPr lang="en-US" sz="1200" dirty="0"/>
              <a:t>Moved STAMP support to </a:t>
            </a:r>
            <a:r>
              <a:rPr lang="en-US" sz="1200" i="1" dirty="0"/>
              <a:t>draft-</a:t>
            </a:r>
            <a:r>
              <a:rPr lang="en-US" sz="1200" i="1" dirty="0" err="1"/>
              <a:t>gandhi</a:t>
            </a:r>
            <a:r>
              <a:rPr lang="en-US" sz="1200" i="1" dirty="0"/>
              <a:t>--spring-</a:t>
            </a:r>
            <a:r>
              <a:rPr lang="en-US" sz="1200" b="1" i="1" dirty="0"/>
              <a:t>stamp</a:t>
            </a:r>
            <a:r>
              <a:rPr lang="en-US" sz="1200" i="1" dirty="0"/>
              <a:t>-srpm-00</a:t>
            </a:r>
          </a:p>
          <a:p>
            <a:pPr lvl="1"/>
            <a:r>
              <a:rPr lang="en-US" sz="1200" dirty="0"/>
              <a:t>Keep TWAMP Light support as informational in </a:t>
            </a:r>
            <a:r>
              <a:rPr lang="en-US" sz="1200" i="1" dirty="0"/>
              <a:t>draft-gandhi-spring-</a:t>
            </a:r>
            <a:r>
              <a:rPr lang="en-US" sz="1200" b="1" i="1" dirty="0"/>
              <a:t>twamp</a:t>
            </a:r>
            <a:r>
              <a:rPr lang="en-US" sz="1200" i="1" dirty="0"/>
              <a:t>-srpm-08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draft-gandhi-spring-stamp-srpm-00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Loopback mode to a new draft </a:t>
            </a:r>
            <a:r>
              <a:rPr lang="en-US" sz="1600"/>
              <a:t>- </a:t>
            </a:r>
            <a:r>
              <a:rPr lang="en-US" sz="1600" i="1"/>
              <a:t>draft-gandhi-spring-sr-enhanced-plm-00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038599" y="1047750"/>
            <a:ext cx="4648201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0 1 2 3 4 5 6 7 8 9 0 1 2 3 4 5 6 7 8 9 0 1 2 3 4 5 6 7 8 9 0 1  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Sequence Number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Timestamp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MBZ                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lang="en-US" altLang="en-US" sz="900" b="1" dirty="0">
                <a:solidFill>
                  <a:srgbClr val="0070C0"/>
                </a:solidFill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  <a:ea typeface="Times New Roman" panose="02020603050405020304" pitchFamily="18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Padding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endParaRPr lang="en-CA" sz="900" dirty="0"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  </a:t>
            </a:r>
          </a:p>
          <a:p>
            <a:r>
              <a:rPr lang="en-CA" sz="900" dirty="0">
                <a:latin typeface="Courier" pitchFamily="2" charset="0"/>
              </a:rPr>
              <a:t>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7338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paths.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319052" cy="29718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828B-4CBA-294F-B5C1-81EAE697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7011</TotalTime>
  <Words>1595</Words>
  <Application>Microsoft Macintosh PowerPoint</Application>
  <PresentationFormat>On-screen Show (16:9)</PresentationFormat>
  <Paragraphs>293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1598</cp:revision>
  <dcterms:created xsi:type="dcterms:W3CDTF">2010-06-30T04:12:48Z</dcterms:created>
  <dcterms:modified xsi:type="dcterms:W3CDTF">2020-06-02T14:40:15Z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