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1676" r:id="rId5"/>
    <p:sldId id="1668" r:id="rId6"/>
    <p:sldId id="1669" r:id="rId7"/>
    <p:sldId id="1675" r:id="rId8"/>
    <p:sldId id="1673" r:id="rId9"/>
    <p:sldId id="1674" r:id="rId10"/>
    <p:sldId id="1670" r:id="rId11"/>
    <p:sldId id="1671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45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9625"/>
            <a:ext cx="80772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38" y="980558"/>
            <a:ext cx="8229599" cy="3428999"/>
          </a:xfrm>
        </p:spPr>
        <p:txBody>
          <a:bodyPr/>
          <a:lstStyle/>
          <a:p>
            <a:pPr marL="0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Replaced TWAMP Light draft with STAMP draft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Updated terminology to align with STAMP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direct measurement messages to </a:t>
            </a:r>
            <a:r>
              <a:rPr lang="en-CA" sz="1800" i="1" dirty="0"/>
              <a:t>draft-</a:t>
            </a:r>
            <a:r>
              <a:rPr lang="en-CA" sz="1800" i="1" dirty="0" err="1"/>
              <a:t>gandhi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-simple-direct-loss</a:t>
            </a:r>
            <a:endParaRPr lang="en-US" sz="1800" i="1" dirty="0"/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Moved Control Code to Return Path TLV</a:t>
            </a:r>
          </a:p>
          <a:p>
            <a:pPr lvl="1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Various editorial changes to address review comments</a:t>
            </a:r>
          </a:p>
          <a:p>
            <a:pPr marL="0" lvl="1" indent="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Open Items:</a:t>
            </a:r>
          </a:p>
          <a:p>
            <a:pPr marL="742950" lvl="2" indent="-342900">
              <a:lnSpc>
                <a:spcPts val="216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  <a:p>
            <a:pPr>
              <a:lnSpc>
                <a:spcPts val="216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2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.                           Address                             .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72143" y="916328"/>
            <a:ext cx="3924300" cy="33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that supports this TLV,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of the Session-Sender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Return Path 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address for the reply; different than the Source Address in the Session-Sender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In-band Reply Requested: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For link delay measurement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Session-Reflector transmits test packet in-band on the same incoming link in the reverse direction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Link can be Virtual, LAG or LAG member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Avoid maintaining each test session (session id, source-address) on Session-Reflector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Stateless mode of STAMP Session-Reflector as defined in RFC 8762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Reply Requested: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The Session-Reflector does not transmit reply test packet to the Session-Sender and terminates the Session-Sender test packet</a:t>
            </a:r>
          </a:p>
          <a:p>
            <a:pPr lvl="1">
              <a:spcBef>
                <a:spcPts val="600"/>
              </a:spcBef>
            </a:pPr>
            <a:r>
              <a:rPr lang="en-CA" sz="1600" dirty="0">
                <a:solidFill>
                  <a:srgbClr val="7030A0"/>
                </a:solidFill>
              </a:rPr>
              <a:t>Optionally, the Session-Reflector can send the performance metrics via streaming telemetry using the information from the received Session-Sender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2000" dirty="0"/>
              <a:t>The STAMP Session-Reflector reply test packet may be transmitted to a different node than the Session-Sender </a:t>
            </a:r>
          </a:p>
          <a:p>
            <a:pPr>
              <a:spcBef>
                <a:spcPts val="600"/>
              </a:spcBef>
            </a:pPr>
            <a:r>
              <a:rPr lang="en-CA" sz="2000" dirty="0"/>
              <a:t>For this, the Session-Sender can specify in the test packet the receiving destination address for the Session-Reflector reply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For SR path, Session-Reflector reply test packet may need to be sent in-band on a specific return SR path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bidirectional SR path - dynamically computed forward and reverse paths using CSPF by the head-end node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Path can change often based on topology change, link/node failure in the network, etc.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No signaling in SR (PCE can be used)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Avoid signaling and maintaining dynamic state on Session-Reflector for the return path for each STAMP test session (each session-id, source-address)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Order of 10K SR Policy (that can have active and standby candidate-path and each can have multiple segment-lists)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947</Words>
  <Application>Microsoft Macintosh PowerPoint</Application>
  <PresentationFormat>On-screen Show (16:9)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Requirements, Goals and Scope</vt:lpstr>
      <vt:lpstr>Updates Since Version-00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2090</cp:revision>
  <dcterms:created xsi:type="dcterms:W3CDTF">2010-06-30T04:12:48Z</dcterms:created>
  <dcterms:modified xsi:type="dcterms:W3CDTF">2021-02-17T16:56:42Z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