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661" r:id="rId2"/>
    <p:sldId id="1662" r:id="rId3"/>
    <p:sldId id="1663" r:id="rId4"/>
    <p:sldId id="1676" r:id="rId5"/>
    <p:sldId id="1652" r:id="rId6"/>
    <p:sldId id="1657" r:id="rId7"/>
    <p:sldId id="1673" r:id="rId8"/>
    <p:sldId id="1675" r:id="rId9"/>
    <p:sldId id="320" r:id="rId10"/>
    <p:sldId id="1667" r:id="rId11"/>
    <p:sldId id="1658" r:id="rId12"/>
    <p:sldId id="1674" r:id="rId13"/>
    <p:sldId id="1670" r:id="rId14"/>
    <p:sldId id="1654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27" d="100"/>
          <a:sy n="127" d="100"/>
        </p:scale>
        <p:origin x="184" y="1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16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885497"/>
            <a:ext cx="8319052" cy="35433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Need to measure in-band one-way, two-way and round-trip delay metrics in SR networks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Existing (default)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Two-way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STAMP Session-Reflector test packet sent “in-band” on reverse path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Link: Use Control Code Sub-TLV in the Return Path TLV from the received test packet.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E2E SR path: Use Segment List Sub-TLV in the Return Path TLV from the received test packet.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Round-trip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600" dirty="0"/>
              <a:t>STAMP Session-Sender test packet sent in loopback mode, carries the return path in the packet header</a:t>
            </a:r>
            <a:endParaRPr lang="en-US" sz="16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(one-way, two-way, round-trip) delay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Packet loss (i.e., synthetic packet loss)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Direct measurement packet counters</a:t>
            </a:r>
          </a:p>
          <a:p>
            <a:pPr lvl="1">
              <a:lnSpc>
                <a:spcPts val="2060"/>
              </a:lnSpc>
              <a:spcBef>
                <a:spcPts val="60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Session status succeeded/failed (i.e., measurement is active)</a:t>
            </a:r>
          </a:p>
          <a:p>
            <a:pPr>
              <a:lnSpc>
                <a:spcPts val="2060"/>
              </a:lnSpc>
              <a:spcBef>
                <a:spcPts val="6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Requirements, Goals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6117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In-band Performance 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4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One-way, two-way, round-trip delay and packet loss metrics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provisioning and maintaining test sessions on Session-Reflector - Stateless mode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Avoid control protocol for signaling dynamic parameters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4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/>
              <a:t>STAMP [</a:t>
            </a:r>
            <a:r>
              <a:rPr lang="en-CA" sz="1400" dirty="0"/>
              <a:t>RFC 8762</a:t>
            </a:r>
            <a:r>
              <a:rPr lang="en-US" sz="14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400" dirty="0"/>
              <a:t>STAMP Extensions [</a:t>
            </a:r>
            <a:r>
              <a:rPr lang="en-CA" sz="1400" dirty="0"/>
              <a:t>RFC 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400" dirty="0">
                <a:solidFill>
                  <a:srgbClr val="0070C0"/>
                </a:solidFill>
              </a:rPr>
              <a:t>STAMP Extensions for SR [draft-</a:t>
            </a:r>
            <a:r>
              <a:rPr lang="en-US" sz="1400" dirty="0" err="1">
                <a:solidFill>
                  <a:srgbClr val="0070C0"/>
                </a:solidFill>
              </a:rPr>
              <a:t>gandhi</a:t>
            </a:r>
            <a:r>
              <a:rPr lang="en-US" sz="1400" dirty="0">
                <a:solidFill>
                  <a:srgbClr val="0070C0"/>
                </a:solidFill>
              </a:rPr>
              <a:t>-</a:t>
            </a:r>
            <a:r>
              <a:rPr lang="en-US" sz="1400" dirty="0" err="1">
                <a:solidFill>
                  <a:srgbClr val="0070C0"/>
                </a:solidFill>
              </a:rPr>
              <a:t>ippm</a:t>
            </a:r>
            <a:r>
              <a:rPr lang="en-US" sz="1400" dirty="0">
                <a:solidFill>
                  <a:srgbClr val="0070C0"/>
                </a:solidFill>
              </a:rPr>
              <a:t>-stamp-</a:t>
            </a:r>
            <a:r>
              <a:rPr lang="en-US" sz="1400" dirty="0" err="1">
                <a:solidFill>
                  <a:srgbClr val="0070C0"/>
                </a:solidFill>
              </a:rPr>
              <a:t>srpm</a:t>
            </a:r>
            <a:r>
              <a:rPr lang="en-US" sz="1400" dirty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95349"/>
            <a:ext cx="78486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Replaced TWAMP Light draft with STAMP draft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Draft status - Informational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Updated terminology to align with STAMP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(synthetic) packet loss section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stand-alone direct measurement messages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Removed text for IPv6/UDP test packet with zero checksum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676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</a:t>
            </a:r>
            <a:r>
              <a:rPr lang="en-CA" sz="1200" b="1" dirty="0">
                <a:latin typeface="Courier" pitchFamily="2" charset="0"/>
              </a:rPr>
              <a:t>Delay Measurement Mode      </a:t>
            </a:r>
            <a:r>
              <a:rPr lang="en-CA" sz="1200" dirty="0">
                <a:latin typeface="Courier" pitchFamily="2" charset="0"/>
              </a:rPr>
              <a:t>/          \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STAMP Session-Sender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775227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4348" y="666750"/>
            <a:ext cx="8375301" cy="1302651"/>
          </a:xfrm>
        </p:spPr>
        <p:txBody>
          <a:bodyPr/>
          <a:lstStyle/>
          <a:p>
            <a:r>
              <a:rPr lang="en-US" sz="1400" dirty="0"/>
              <a:t>For links, the STAMP Session-Sender test packets are transmitted over the links using local and remote link addresses</a:t>
            </a:r>
          </a:p>
          <a:p>
            <a:r>
              <a:rPr lang="en-US" sz="1400" dirty="0"/>
              <a:t>User-configured destination UDP port is used for STAMP test packets (or port 862)</a:t>
            </a:r>
          </a:p>
          <a:p>
            <a:r>
              <a:rPr lang="en-US" sz="1400" dirty="0"/>
              <a:t>IPv4 TTL /IPv6 Hop-limit is set to 1</a:t>
            </a:r>
          </a:p>
          <a:p>
            <a:r>
              <a:rPr lang="en-US" sz="14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9766" y="2023639"/>
            <a:ext cx="5224463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10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4.2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71168"/>
            <a:ext cx="4478154" cy="387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dirty="0"/>
              <a:t>For end-to-end SR Policy, the STAMP Session-Sender test packets are  transmitted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SRv6 SRH [</a:t>
            </a:r>
            <a:r>
              <a:rPr lang="en-CA" sz="1200" dirty="0"/>
              <a:t>RFC 8754</a:t>
            </a:r>
            <a:r>
              <a:rPr lang="en-US" sz="1200" dirty="0"/>
              <a:t>] with Segment List of SRv6 Policy</a:t>
            </a:r>
          </a:p>
          <a:p>
            <a:pPr lvl="2"/>
            <a:r>
              <a:rPr lang="en-US" sz="1200" dirty="0"/>
              <a:t>Using upper-layer processing defined in SRv6 network programming</a:t>
            </a:r>
          </a:p>
          <a:p>
            <a:r>
              <a:rPr lang="en-US" sz="1200" dirty="0"/>
              <a:t>User-configured destination UDP port is used for STAMP test packets (or port 862)</a:t>
            </a:r>
          </a:p>
          <a:p>
            <a:r>
              <a:rPr lang="en-US" sz="1200" dirty="0"/>
              <a:t>IPv4 TTL/IPv6 Hop-limit is set to 255</a:t>
            </a:r>
          </a:p>
          <a:p>
            <a:r>
              <a:rPr lang="en-US" sz="1200" dirty="0"/>
              <a:t>Color-Only Destination Steering:</a:t>
            </a:r>
          </a:p>
          <a:p>
            <a:pPr lvl="1"/>
            <a:r>
              <a:rPr lang="en-US" sz="1200" dirty="0"/>
              <a:t>IPv4 </a:t>
            </a:r>
          </a:p>
          <a:p>
            <a:pPr lvl="2"/>
            <a:r>
              <a:rPr lang="en-US" sz="1200" dirty="0"/>
              <a:t>Destination Address in 127/8 range</a:t>
            </a:r>
          </a:p>
          <a:p>
            <a:pPr lvl="2"/>
            <a:r>
              <a:rPr lang="en-US" sz="1200" dirty="0"/>
              <a:t>TTL is set to 1</a:t>
            </a:r>
          </a:p>
          <a:p>
            <a:pPr lvl="1"/>
            <a:r>
              <a:rPr lang="en-US" sz="1200" dirty="0"/>
              <a:t>IPv6 </a:t>
            </a:r>
          </a:p>
          <a:p>
            <a:pPr lvl="2"/>
            <a:r>
              <a:rPr lang="en-US" sz="1200" dirty="0"/>
              <a:t>Destination Address set to </a:t>
            </a:r>
            <a:r>
              <a:rPr lang="en-CA" sz="1200" dirty="0"/>
              <a:t>::1/128</a:t>
            </a:r>
          </a:p>
          <a:p>
            <a:pPr lvl="2"/>
            <a:r>
              <a:rPr lang="en-CA" sz="1200" dirty="0"/>
              <a:t>Hop Limit is set to 1</a:t>
            </a:r>
            <a:endParaRPr lang="en-US" sz="1200" dirty="0"/>
          </a:p>
          <a:p>
            <a:pPr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|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239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2400" y="2647950"/>
            <a:ext cx="4724400" cy="1892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950726"/>
            <a:ext cx="44298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600" dirty="0"/>
              <a:t>For end-to-end P2MP SR-MPLS Policy, STAMP Session-Sender test packets are transmitted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P2MP SR-MPLS Policy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destination address selected from 127/8 range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IPv4 TTL is set to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305800" cy="607159"/>
          </a:xfrm>
        </p:spPr>
        <p:txBody>
          <a:bodyPr/>
          <a:lstStyle/>
          <a:p>
            <a:r>
              <a:rPr lang="en-US" sz="1600" dirty="0"/>
              <a:t>STAMP Session-Reflector reply test packet is sent using the IP/UDP information from the received test packet. </a:t>
            </a:r>
          </a:p>
          <a:p>
            <a:pPr marL="0" indent="0">
              <a:buNone/>
            </a:pP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694199"/>
            <a:ext cx="52578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Source IP Address from Received Test Packet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Received Test Packet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7615</TotalTime>
  <Words>1370</Words>
  <Application>Microsoft Macintosh PowerPoint</Application>
  <PresentationFormat>On-screen Show (16:9)</PresentationFormat>
  <Paragraphs>240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Requirements, Goals and Scope</vt:lpstr>
      <vt:lpstr>Updates Since Version-02</vt:lpstr>
      <vt:lpstr>Example STAMP Reference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Performance Measurement Modes</vt:lpstr>
      <vt:lpstr>ECMP Support for SR Path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1874</cp:revision>
  <dcterms:created xsi:type="dcterms:W3CDTF">2010-06-30T04:12:48Z</dcterms:created>
  <dcterms:modified xsi:type="dcterms:W3CDTF">2021-02-17T16:57:57Z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