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9" r:id="rId3"/>
    <p:sldId id="315" r:id="rId4"/>
    <p:sldId id="1661" r:id="rId5"/>
    <p:sldId id="1660" r:id="rId6"/>
    <p:sldId id="321" r:id="rId7"/>
    <p:sldId id="1662" r:id="rId8"/>
    <p:sldId id="1663" r:id="rId9"/>
    <p:sldId id="318" r:id="rId10"/>
    <p:sldId id="303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3083" autoAdjust="0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80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08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October 2020</a:t>
            </a:r>
          </a:p>
          <a:p>
            <a:pPr lvl="1"/>
            <a:r>
              <a:rPr lang="en-US" sz="1050" dirty="0"/>
              <a:t>Split draft </a:t>
            </a:r>
            <a:r>
              <a:rPr lang="en-US" sz="1050"/>
              <a:t>into </a:t>
            </a:r>
            <a:r>
              <a:rPr lang="en-US" sz="1050" i="1"/>
              <a:t>draft-gandhi-</a:t>
            </a:r>
            <a:r>
              <a:rPr lang="en-US" sz="1050" b="1" i="1"/>
              <a:t>spring</a:t>
            </a:r>
            <a:r>
              <a:rPr lang="en-US" sz="1050" i="1"/>
              <a:t>-twamp-srpm-11 </a:t>
            </a:r>
            <a:r>
              <a:rPr lang="en-US" sz="1050" i="1" dirty="0"/>
              <a:t>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Timestamp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Padding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213732" y="4160699"/>
            <a:ext cx="3548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35033"/>
            <a:ext cx="412805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Counter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IPPM Draft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25104"/>
            <a:ext cx="8001000" cy="3788569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TWAMP Light (is not a new protocol)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is currently informational. Should be proposed standard due to protocol extensions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Update RFC 5357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Does not introduce any new security issue with this draft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packet loss for synthetic vs.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Response message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Extend ICMP for direct-mode loss measurement – out of scope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SPRING Draft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8867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Destination UDP port used has zero UDP checksum with IPv6 header</a:t>
            </a:r>
          </a:p>
          <a:p>
            <a:pPr lvl="1"/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400" dirty="0"/>
              <a:t>RFC 6936 in Security Section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/>
              <a:t>Add references for well-known terms “Link” and “Congruent paths”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Liveness is to compute “connection loss” performance metric </a:t>
            </a:r>
          </a:p>
          <a:p>
            <a:pPr lvl="1"/>
            <a:r>
              <a:rPr lang="en-US" sz="1400" dirty="0"/>
              <a:t>Similar to the widely deployed synthetic packet loss metric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lvl="1"/>
            <a:r>
              <a:rPr lang="en-US" sz="1400" dirty="0"/>
              <a:t>Control-channel signaling -&gt; TWAMP-control protocol</a:t>
            </a:r>
          </a:p>
          <a:p>
            <a:pPr lvl="1"/>
            <a:r>
              <a:rPr lang="en-US" sz="1400" dirty="0"/>
              <a:t>Indicate packet loss for synthetic vs. direct-mode loss </a:t>
            </a:r>
          </a:p>
          <a:p>
            <a:pPr lvl="1"/>
            <a:r>
              <a:rPr lang="en-US" sz="1400" dirty="0"/>
              <a:t>Use test packet term for query message </a:t>
            </a:r>
          </a:p>
          <a:p>
            <a:pPr lvl="1"/>
            <a:r>
              <a:rPr lang="en-US" sz="1400" dirty="0"/>
              <a:t>H/W timestamps required -&gt; H/W timestamps recommended </a:t>
            </a:r>
          </a:p>
          <a:p>
            <a:pPr lvl="1"/>
            <a:r>
              <a:rPr lang="en-CA" sz="1400" dirty="0"/>
              <a:t>IPv6 address ::1/128 or ::FFFF:127/104</a:t>
            </a:r>
          </a:p>
          <a:p>
            <a:pPr lvl="1"/>
            <a:r>
              <a:rPr lang="en-CA" sz="1400" dirty="0"/>
              <a:t>Clarify - Section 4.1.4.2 and 4.2.2.2 depict the packet format with word “as needed” for inner IP Header. 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942</Words>
  <Application>Microsoft Macintosh PowerPoint</Application>
  <PresentationFormat>On-screen Show (16:9)</PresentationFormat>
  <Paragraphs>174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History of the Draft</vt:lpstr>
      <vt:lpstr>TWAMP Light - Session-Sender Control Code Field</vt:lpstr>
      <vt:lpstr>TWAMP Light - Stand-alone Direct-mode LM Message Format</vt:lpstr>
      <vt:lpstr>IPPM Draft Review Comments</vt:lpstr>
      <vt:lpstr>SPRING Draft Review Comments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1695</cp:revision>
  <dcterms:created xsi:type="dcterms:W3CDTF">2010-06-30T04:12:48Z</dcterms:created>
  <dcterms:modified xsi:type="dcterms:W3CDTF">2020-11-11T14:18:17Z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