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MBZ 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94327"/>
              </p:ext>
            </p:extLst>
          </p:nvPr>
        </p:nvGraphicFramePr>
        <p:xfrm>
          <a:off x="304800" y="696278"/>
          <a:ext cx="8534401" cy="37804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 New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641037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1532</Words>
  <Application>Microsoft Macintosh PowerPoint</Application>
  <PresentationFormat>On-screen Show (16:9)</PresentationFormat>
  <Paragraphs>288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2121</cp:revision>
  <dcterms:created xsi:type="dcterms:W3CDTF">2010-06-30T04:12:48Z</dcterms:created>
  <dcterms:modified xsi:type="dcterms:W3CDTF">2021-02-11T22:10:49Z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