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772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|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 |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871537"/>
            <a:ext cx="46482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 6: Sender and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DD38BA-BD9C-FD4A-AB59-1423FBF70536}"/>
              </a:ext>
            </a:extLst>
          </p:cNvPr>
          <p:cNvCxnSpPr>
            <a:cxnSpLocks/>
          </p:cNvCxnSpPr>
          <p:nvPr/>
        </p:nvCxnSpPr>
        <p:spPr>
          <a:xfrm>
            <a:off x="4114800" y="2579339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  <a:p>
            <a:endParaRPr lang="en-CA" sz="800" dirty="0">
              <a:latin typeface="Courier" pitchFamily="2" charset="0"/>
            </a:endParaRP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2414</Words>
  <Application>Microsoft Macintosh PowerPoint</Application>
  <PresentationFormat>On-screen Show (16:9)</PresentationFormat>
  <Paragraphs>430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1542</cp:revision>
  <dcterms:created xsi:type="dcterms:W3CDTF">2010-06-30T04:12:48Z</dcterms:created>
  <dcterms:modified xsi:type="dcterms:W3CDTF">2020-03-30T16:20:54Z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