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SID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Reflector SID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Endpoint SID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4866"/>
              </p:ext>
            </p:extLst>
          </p:nvPr>
        </p:nvGraphicFramePr>
        <p:xfrm>
          <a:off x="1897581" y="1102369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5772"/>
              </p:ext>
            </p:extLst>
          </p:nvPr>
        </p:nvGraphicFramePr>
        <p:xfrm>
          <a:off x="4973133" y="1332732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42429"/>
            <a:ext cx="8382000" cy="2123658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Failure Notification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(loss of heart beats) is notified when consecutive N number of return probe messages are not received at the sender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405974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7130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58832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7775</TotalTime>
  <Words>1515</Words>
  <Application>Microsoft Macintosh PowerPoint</Application>
  <PresentationFormat>On-screen Show (16:9)</PresentationFormat>
  <Paragraphs>275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Failure Notification</vt:lpstr>
      <vt:lpstr>Probe Messages for Timestamp and Forward Function</vt:lpstr>
      <vt:lpstr>SR-MPLS with Timestamp and Forward Function</vt:lpstr>
      <vt:lpstr>SRv6 with Timestamp and Forward SID Function</vt:lpstr>
      <vt:lpstr>ECMP Support for SR Paths</vt:lpstr>
      <vt:lpstr>Example Provisioning Model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1752</cp:revision>
  <dcterms:created xsi:type="dcterms:W3CDTF">2010-06-30T04:12:48Z</dcterms:created>
  <dcterms:modified xsi:type="dcterms:W3CDTF">2020-07-24T13:53:38Z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