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1534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r>
              <a:rPr lang="en-US" sz="1600" dirty="0"/>
              <a:t>Applicable to physical, virtual, LAG and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1596</Words>
  <Application>Microsoft Macintosh PowerPoint</Application>
  <PresentationFormat>On-screen Show (16:9)</PresentationFormat>
  <Paragraphs>300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1615</cp:revision>
  <dcterms:created xsi:type="dcterms:W3CDTF">2010-06-30T04:12:48Z</dcterms:created>
  <dcterms:modified xsi:type="dcterms:W3CDTF">2020-07-24T13:57:03Z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