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/>
    <p:restoredTop sz="93083" autoAdjust="0"/>
  </p:normalViewPr>
  <p:slideViewPr>
    <p:cSldViewPr>
      <p:cViewPr varScale="1">
        <p:scale>
          <a:sx n="178" d="100"/>
          <a:sy n="178" d="100"/>
        </p:scale>
        <p:origin x="168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2000" i="1" dirty="0"/>
              <a:t>draft-gandhi-spring-stamp-srpm-00</a:t>
            </a:r>
          </a:p>
          <a:p>
            <a:r>
              <a:rPr lang="en-US" sz="2000" i="1" dirty="0"/>
              <a:t>(</a:t>
            </a:r>
            <a:r>
              <a:rPr lang="en-US" sz="2000" dirty="0"/>
              <a:t>previously </a:t>
            </a:r>
            <a:r>
              <a:rPr lang="en-US" sz="20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92179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Session ID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77200" cy="857250"/>
          </a:xfrm>
        </p:spPr>
        <p:txBody>
          <a:bodyPr/>
          <a:lstStyle/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DM probe messages in unauthenticated mode and </a:t>
            </a:r>
            <a:r>
              <a:rPr lang="en-US" sz="1400" b="1" dirty="0"/>
              <a:t>port2</a:t>
            </a:r>
            <a:r>
              <a:rPr lang="en-US" sz="14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263426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525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9" y="2782872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 header (e.g. FFFF:7F00/104)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Policies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Scope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|    Length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|    Length     |      Reserved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6943</TotalTime>
  <Words>2435</Words>
  <Application>Microsoft Macintosh PowerPoint</Application>
  <PresentationFormat>On-screen Show (16:9)</PresentationFormat>
  <Paragraphs>428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Policy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1549</cp:revision>
  <dcterms:created xsi:type="dcterms:W3CDTF">2010-06-30T04:12:48Z</dcterms:created>
  <dcterms:modified xsi:type="dcterms:W3CDTF">2020-03-30T22:18:37Z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