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3"/>
    <p:restoredTop sz="93083" autoAdjust="0"/>
  </p:normalViewPr>
  <p:slideViewPr>
    <p:cSldViewPr>
      <p:cViewPr varScale="1">
        <p:scale>
          <a:sx n="188" d="100"/>
          <a:sy n="188" d="100"/>
        </p:scale>
        <p:origin x="184" y="2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draft-gandhi-spring-twamp-srpm-08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828186"/>
            <a:ext cx="7924800" cy="857250"/>
          </a:xfrm>
        </p:spPr>
        <p:txBody>
          <a:bodyPr/>
          <a:lstStyle/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DM probe messages in unauthenticated mode and </a:t>
            </a:r>
            <a:r>
              <a:rPr lang="en-US" sz="1400" b="1" dirty="0"/>
              <a:t>port2</a:t>
            </a:r>
            <a:r>
              <a:rPr lang="en-US" sz="1400" dirty="0"/>
              <a:t> is used for LM probe messages in unauthenticated mode.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624252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191000" y="2783711"/>
            <a:ext cx="47244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FFFF:7F00/104)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version-00 at IETF 104 Prague in SPRING WG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version-01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dirty="0"/>
              <a:t>Version-02 updates included a section on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version-04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Scope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-spring-stamp-</a:t>
            </a:r>
            <a:r>
              <a:rPr lang="en-US" sz="1600" i="1" dirty="0" err="1"/>
              <a:t>srpm</a:t>
            </a:r>
            <a:endParaRPr lang="en-US" sz="1600" i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 </a:t>
            </a:r>
          </a:p>
          <a:p>
            <a:r>
              <a:rPr lang="en-CA" sz="800" dirty="0">
                <a:latin typeface="Courier" pitchFamily="2" charset="0"/>
              </a:rPr>
              <a:t>            Figure 6: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32B4-4944-334C-9791-A67122539559}"/>
              </a:ext>
            </a:extLst>
          </p:cNvPr>
          <p:cNvSpPr/>
          <p:nvPr/>
        </p:nvSpPr>
        <p:spPr>
          <a:xfrm>
            <a:off x="4114800" y="3105473"/>
            <a:ext cx="4648200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Figure 6: Control Code in TWAMP Light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6944</TotalTime>
  <Words>1633</Words>
  <Application>Microsoft Macintosh PowerPoint</Application>
  <PresentationFormat>On-screen Show (16:9)</PresentationFormat>
  <Paragraphs>296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1551</cp:revision>
  <dcterms:created xsi:type="dcterms:W3CDTF">2010-06-30T04:12:48Z</dcterms:created>
  <dcterms:modified xsi:type="dcterms:W3CDTF">2020-03-30T22:17:23Z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