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9" r:id="rId3"/>
    <p:sldId id="315" r:id="rId4"/>
    <p:sldId id="1661" r:id="rId5"/>
    <p:sldId id="1660" r:id="rId6"/>
    <p:sldId id="321" r:id="rId7"/>
    <p:sldId id="318" r:id="rId8"/>
    <p:sldId id="303" r:id="rId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/>
    <p:restoredTop sz="93083" autoAdjust="0"/>
  </p:normalViewPr>
  <p:slideViewPr>
    <p:cSldViewPr>
      <p:cViewPr varScale="1">
        <p:scale>
          <a:sx n="171" d="100"/>
          <a:sy n="171" d="100"/>
        </p:scale>
        <p:origin x="50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38150"/>
            <a:ext cx="83058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TWAMP Light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051579"/>
            <a:ext cx="7696200" cy="578643"/>
          </a:xfrm>
        </p:spPr>
        <p:txBody>
          <a:bodyPr/>
          <a:lstStyle/>
          <a:p>
            <a:r>
              <a:rPr lang="en-US" sz="1800" i="1" dirty="0"/>
              <a:t>draft-gandhi-ippm-twamp-srpm-00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 </a:t>
            </a:r>
            <a:r>
              <a:rPr lang="en-US" sz="2400"/>
              <a:t>of Extensions</a:t>
            </a:r>
            <a:endParaRPr lang="en-US" sz="2400" dirty="0"/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7772400" cy="314325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050" dirty="0"/>
              <a:t>Feb 2019</a:t>
            </a:r>
          </a:p>
          <a:p>
            <a:pPr lvl="1"/>
            <a:r>
              <a:rPr lang="en-US" sz="1050" dirty="0"/>
              <a:t>Draft was published - </a:t>
            </a:r>
            <a:r>
              <a:rPr lang="en-US" sz="1050" i="1" dirty="0"/>
              <a:t>draft-gandhi-spring-twamp-srpm-00</a:t>
            </a:r>
            <a:endParaRPr lang="en-US" sz="1050" dirty="0"/>
          </a:p>
          <a:p>
            <a:r>
              <a:rPr lang="en-US" sz="1050" dirty="0"/>
              <a:t>Mar 2019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draft-gandhi-spring-twamp-srpm-00</a:t>
            </a:r>
            <a:r>
              <a:rPr lang="en-US" sz="1050" dirty="0"/>
              <a:t> at IETF 104 Prague in SPRING WG</a:t>
            </a:r>
          </a:p>
          <a:p>
            <a:r>
              <a:rPr lang="en-US" sz="1050" dirty="0"/>
              <a:t>July 2019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draft-gandhi-spring-twamp-srpm-01</a:t>
            </a:r>
            <a:r>
              <a:rPr lang="en-US" sz="1050" dirty="0"/>
              <a:t> at IETF 105 Montreal in IPPM WG</a:t>
            </a:r>
          </a:p>
          <a:p>
            <a:pPr lvl="2"/>
            <a:r>
              <a:rPr lang="en-US" sz="1050" dirty="0"/>
              <a:t>Slide 9 Titled - </a:t>
            </a:r>
            <a:r>
              <a:rPr lang="en-CA" sz="1050" dirty="0"/>
              <a:t>Applicability of STAMP</a:t>
            </a:r>
            <a:endParaRPr lang="en-US" sz="1050" dirty="0"/>
          </a:p>
          <a:p>
            <a:r>
              <a:rPr lang="en-US" sz="1050" dirty="0"/>
              <a:t>Nov 2019</a:t>
            </a:r>
          </a:p>
          <a:p>
            <a:pPr lvl="1"/>
            <a:r>
              <a:rPr lang="en-US" sz="105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draft-gandhi-spring-twamp-srpm-04</a:t>
            </a:r>
            <a:r>
              <a:rPr lang="en-US" sz="1050" dirty="0"/>
              <a:t> at IETF 106 Singapore in SPRING WG</a:t>
            </a:r>
          </a:p>
          <a:p>
            <a:r>
              <a:rPr lang="en-US" sz="1050" dirty="0"/>
              <a:t>Mar 2020</a:t>
            </a:r>
          </a:p>
          <a:p>
            <a:pPr lvl="1"/>
            <a:r>
              <a:rPr lang="en-US" sz="1050" dirty="0"/>
              <a:t>Moved STAMP support to </a:t>
            </a:r>
            <a:r>
              <a:rPr lang="en-US" sz="1050" i="1" dirty="0"/>
              <a:t>draft-gandhi-spring-</a:t>
            </a:r>
            <a:r>
              <a:rPr lang="en-US" sz="1050" b="1" i="1" dirty="0"/>
              <a:t>stamp</a:t>
            </a:r>
            <a:r>
              <a:rPr lang="en-US" sz="1050" i="1" dirty="0"/>
              <a:t>-srpm-00</a:t>
            </a:r>
          </a:p>
          <a:p>
            <a:pPr lvl="1"/>
            <a:r>
              <a:rPr lang="en-US" sz="1050" dirty="0"/>
              <a:t>Keep TWAMP Light support as informational in </a:t>
            </a:r>
            <a:r>
              <a:rPr lang="en-US" sz="1050" i="1" dirty="0"/>
              <a:t>draft-gandhi-spring-</a:t>
            </a:r>
            <a:r>
              <a:rPr lang="en-US" sz="1050" b="1" i="1" dirty="0"/>
              <a:t>twamp</a:t>
            </a:r>
            <a:r>
              <a:rPr lang="en-US" sz="1050" i="1" dirty="0"/>
              <a:t>-srpm-08</a:t>
            </a:r>
          </a:p>
          <a:p>
            <a:r>
              <a:rPr lang="en-US" sz="1050" dirty="0"/>
              <a:t>Jul 2020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draft-gandhi-spring-twamp-srpm-09</a:t>
            </a:r>
            <a:r>
              <a:rPr lang="en-US" sz="1050" dirty="0"/>
              <a:t> at IETF 109 in IPPM WG </a:t>
            </a:r>
          </a:p>
          <a:p>
            <a:r>
              <a:rPr lang="en-US" sz="1050" dirty="0"/>
              <a:t>October 2020</a:t>
            </a:r>
          </a:p>
          <a:p>
            <a:pPr lvl="1"/>
            <a:r>
              <a:rPr lang="en-US" sz="1050" dirty="0"/>
              <a:t>Split draft </a:t>
            </a:r>
            <a:r>
              <a:rPr lang="en-US" sz="1050"/>
              <a:t>into </a:t>
            </a:r>
            <a:r>
              <a:rPr lang="en-US" sz="1050" i="1"/>
              <a:t>draft-gandhi-</a:t>
            </a:r>
            <a:r>
              <a:rPr lang="en-US" sz="1050" b="1" i="1"/>
              <a:t>spring</a:t>
            </a:r>
            <a:r>
              <a:rPr lang="en-US" sz="1050" i="1"/>
              <a:t>-twamp-srpm-11 </a:t>
            </a:r>
            <a:r>
              <a:rPr lang="en-US" sz="1050" i="1" dirty="0"/>
              <a:t>and draft-gandhi-</a:t>
            </a:r>
            <a:r>
              <a:rPr lang="en-US" sz="1050" b="1" i="1" dirty="0"/>
              <a:t>ippm</a:t>
            </a:r>
            <a:r>
              <a:rPr lang="en-US" sz="1050" i="1" dirty="0"/>
              <a:t>-twamp-srpm-00</a:t>
            </a:r>
            <a:endParaRPr lang="en-US" sz="1050" dirty="0"/>
          </a:p>
          <a:p>
            <a:pPr lvl="1"/>
            <a:endParaRPr lang="en-US" sz="1050" dirty="0"/>
          </a:p>
          <a:p>
            <a:pPr marL="457200" lvl="1" indent="0">
              <a:buNone/>
            </a:pPr>
            <a:endParaRPr lang="en-US" sz="105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038599" y="1047750"/>
            <a:ext cx="464820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0 1 2 3 4 5 6 7 8 9 0 1 2 3 4 5 6 7 8 9 0 1 2 3 4 5 6 7 8 9 0 1  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Sequence Number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Timestamp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MBZ                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lang="en-US" altLang="en-US" sz="900" b="1" dirty="0">
                <a:solidFill>
                  <a:srgbClr val="0070C0"/>
                </a:solidFill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  <a:ea typeface="Times New Roman" panose="02020603050405020304" pitchFamily="18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endParaRPr lang="en-CA" sz="900" dirty="0"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  </a:t>
            </a:r>
          </a:p>
          <a:p>
            <a:r>
              <a:rPr lang="en-CA" sz="900" dirty="0">
                <a:latin typeface="Courier" pitchFamily="2" charset="0"/>
              </a:rPr>
              <a:t>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73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(current)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BF2054-7F45-344A-B195-6A27815CE79F}"/>
              </a:ext>
            </a:extLst>
          </p:cNvPr>
          <p:cNvSpPr/>
          <p:nvPr/>
        </p:nvSpPr>
        <p:spPr>
          <a:xfrm>
            <a:off x="0" y="3758505"/>
            <a:ext cx="3548477" cy="138499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this, the Session-Reflector node does not require any additional SR state for PM (recall that in SR networks, the state is in the probe packet and signaling of the parameters is avoided).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7930"/>
            <a:ext cx="4800600" cy="845539"/>
          </a:xfrm>
        </p:spPr>
        <p:txBody>
          <a:bodyPr/>
          <a:lstStyle/>
          <a:p>
            <a:pPr algn="l"/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- Stand-alone Direct-mode LM Message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134124"/>
            <a:ext cx="4128052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Session-Reflector IPv4 or </a:t>
            </a:r>
            <a:r>
              <a:rPr lang="en-CA" sz="800" dirty="0" err="1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IPv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CA" sz="800" dirty="0" err="1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Addr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User-configured </a:t>
            </a:r>
            <a:r>
              <a:rPr lang="en-CA" sz="800" b="1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Port2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for Loss Measurement.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Session-Sender Sequence Number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Session-Sender </a:t>
            </a:r>
            <a:r>
              <a:rPr 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Counter       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Direct-mode Loss Measurement (LM) query and response messages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Direct-mode 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direct-mode LM probe packets</a:t>
            </a:r>
          </a:p>
          <a:p>
            <a:r>
              <a:rPr lang="en-US" sz="1400" kern="0" dirty="0"/>
              <a:t>Does not modify existing TWAMP Light  (which is for DM) procedure as different destination UDP port is used for direct-mode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7815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Request IPPM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2838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7098</TotalTime>
  <Words>718</Words>
  <Application>Microsoft Macintosh PowerPoint</Application>
  <PresentationFormat>On-screen Show (16:9)</PresentationFormat>
  <Paragraphs>143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Wingdings</vt:lpstr>
      <vt:lpstr>Default Design</vt:lpstr>
      <vt:lpstr>TWAMP Light Extensions for Segment Routing Networks</vt:lpstr>
      <vt:lpstr>Agenda</vt:lpstr>
      <vt:lpstr>Requirements and Scope</vt:lpstr>
      <vt:lpstr>History of the Draft</vt:lpstr>
      <vt:lpstr>TWAMP Light - Session-Sender Control Code Field</vt:lpstr>
      <vt:lpstr>TWAMP Light - Stand-alone Direct-mode LM Message Format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1648</cp:revision>
  <dcterms:created xsi:type="dcterms:W3CDTF">2010-06-30T04:12:48Z</dcterms:created>
  <dcterms:modified xsi:type="dcterms:W3CDTF">2020-11-09T13:57:46Z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