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1661" r:id="rId5"/>
    <p:sldId id="1675" r:id="rId6"/>
    <p:sldId id="1652" r:id="rId7"/>
    <p:sldId id="1657" r:id="rId8"/>
    <p:sldId id="322" r:id="rId9"/>
    <p:sldId id="320" r:id="rId10"/>
    <p:sldId id="1658" r:id="rId11"/>
    <p:sldId id="326" r:id="rId12"/>
    <p:sldId id="1674" r:id="rId13"/>
    <p:sldId id="318" r:id="rId14"/>
    <p:sldId id="30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9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25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draft-gandhi-spring-twamp-srpm-11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 lvl="2"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08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draft-gandhi-spring-twamp-srpm-09</a:t>
            </a:r>
            <a:r>
              <a:rPr lang="en-US" sz="1000" dirty="0"/>
              <a:t> at IETF 109 in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-twamp-srpm-11 and draft-gandhi-</a:t>
            </a:r>
            <a:r>
              <a:rPr lang="en-US" sz="1000" b="1" i="1" dirty="0"/>
              <a:t>ippm</a:t>
            </a:r>
            <a:r>
              <a:rPr lang="en-US" sz="1000" i="1" dirty="0"/>
              <a:t>-twamp-srpm-00</a:t>
            </a:r>
            <a:endParaRPr lang="en-US" sz="1000" dirty="0"/>
          </a:p>
          <a:p>
            <a:pPr marL="457200" lvl="1" indent="0">
              <a:buNone/>
            </a:pPr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- Summary of PM Drafts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47738"/>
            <a:ext cx="8077200" cy="3543300"/>
          </a:xfrm>
        </p:spPr>
        <p:txBody>
          <a:bodyPr/>
          <a:lstStyle/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-spring-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twamp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procedures for using TWAMP Light messages for delay, synthetic loss and direct-mode loss measurements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Procedures are defined for Links and end-to-end SR Paths for SR-MPLS and SRv6 data-planes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gandhi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ippm-twamp-srpm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extensions for TWAMP Light for Segment Routing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Session-Sender Control code field for in-band response request</a:t>
            </a:r>
          </a:p>
          <a:p>
            <a:pPr>
              <a:lnSpc>
                <a:spcPts val="168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Defines stand-alone direct-mode loss measurement query and response messages</a:t>
            </a:r>
          </a:p>
          <a:p>
            <a:pPr marL="457200" lvl="1" indent="0">
              <a:lnSpc>
                <a:spcPts val="168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50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Session-Sender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4"/>
            <a:ext cx="8229600" cy="1067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981527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4343400" cy="301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00600" y="1972739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191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or|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1330</Words>
  <Application>Microsoft Macintosh PowerPoint</Application>
  <PresentationFormat>On-screen Show (16:9)</PresentationFormat>
  <Paragraphs>230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TWAMP Light - Summary of PM Drafts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1647</cp:revision>
  <dcterms:created xsi:type="dcterms:W3CDTF">2010-06-30T04:12:48Z</dcterms:created>
  <dcterms:modified xsi:type="dcterms:W3CDTF">2020-11-09T14:00:41Z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