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68" r:id="rId5"/>
    <p:sldId id="1669" r:id="rId6"/>
    <p:sldId id="1675" r:id="rId7"/>
    <p:sldId id="1673" r:id="rId8"/>
    <p:sldId id="1674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r>
              <a:rPr lang="en-US" sz="1600" dirty="0"/>
              <a:t>In-band Reply:</a:t>
            </a:r>
          </a:p>
          <a:p>
            <a:pPr lvl="1"/>
            <a:r>
              <a:rPr lang="en-US" sz="1600" dirty="0"/>
              <a:t>For link delay measurement</a:t>
            </a:r>
          </a:p>
          <a:p>
            <a:pPr lvl="2"/>
            <a:r>
              <a:rPr lang="en-US" sz="1600" dirty="0"/>
              <a:t>Session-Reflector sends reply on the same incoming link in the reverse direction</a:t>
            </a:r>
          </a:p>
          <a:p>
            <a:pPr lvl="2"/>
            <a:r>
              <a:rPr lang="en-US" sz="1600" dirty="0"/>
              <a:t>Link can be Virtual, LAG or LAG member</a:t>
            </a:r>
          </a:p>
          <a:p>
            <a:pPr lvl="1"/>
            <a:r>
              <a:rPr lang="en-US" sz="1600" dirty="0"/>
              <a:t>Avoid provisioning each test session (session id, source-address) on Session-Reflector (can have an order of 1K links) </a:t>
            </a:r>
          </a:p>
          <a:p>
            <a:pPr lvl="2"/>
            <a:r>
              <a:rPr lang="en-US" sz="1600" dirty="0"/>
              <a:t>Stateless mode of STAMP Session-Reflector as defined in RFC 8762</a:t>
            </a:r>
          </a:p>
          <a:p>
            <a:r>
              <a:rPr lang="en-US" sz="1600" dirty="0"/>
              <a:t>No Reply:</a:t>
            </a:r>
          </a:p>
          <a:p>
            <a:pPr lvl="1"/>
            <a:r>
              <a:rPr lang="en-CA" sz="1600" dirty="0"/>
              <a:t>The Session-Reflector does not transmit reply test packet back to the Session-Sender and terminates the test session</a:t>
            </a:r>
          </a:p>
          <a:p>
            <a:pPr lvl="1"/>
            <a:r>
              <a:rPr lang="en-CA" sz="1600" dirty="0"/>
              <a:t>The Session-Reflector sends performance metrics via streaming telemetry using the information from the received </a:t>
            </a:r>
            <a:r>
              <a:rPr lang="en-CA" sz="1600"/>
              <a:t>test packet</a:t>
            </a:r>
            <a:endParaRPr lang="en-CA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r>
              <a:rPr lang="en-CA" sz="2000" dirty="0"/>
              <a:t>The STAMP reply test packet may be transmitted to a different node than the Session-Sender </a:t>
            </a:r>
          </a:p>
          <a:p>
            <a:pPr lvl="1"/>
            <a:r>
              <a:rPr lang="en-CA" sz="2000" dirty="0"/>
              <a:t>e.g. to a controller for telemetry use-cases. </a:t>
            </a:r>
          </a:p>
          <a:p>
            <a:r>
              <a:rPr lang="en-CA" sz="2000" dirty="0"/>
              <a:t>For this, the Session-Sender can specify in the test packet the receiving destination address for the Session-Reflector reply test packet.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800" dirty="0"/>
              <a:t>For SR path, reply test packet may need to be sent on a specific return SR path</a:t>
            </a:r>
          </a:p>
          <a:p>
            <a:r>
              <a:rPr lang="en-US" sz="1800" dirty="0"/>
              <a:t>Bidirectional SR path (forward and reverse) dynamically computed using CSPF by the head-end node</a:t>
            </a:r>
          </a:p>
          <a:p>
            <a:pPr lvl="1"/>
            <a:r>
              <a:rPr lang="en-US" sz="1800" dirty="0"/>
              <a:t>Path can change often based on topology change, link/node failure in the network, etc.</a:t>
            </a:r>
          </a:p>
          <a:p>
            <a:r>
              <a:rPr lang="en-US" sz="1800" dirty="0"/>
              <a:t>No signaling in SR (PCE can be used)</a:t>
            </a:r>
          </a:p>
          <a:p>
            <a:r>
              <a:rPr lang="en-US" sz="1800" dirty="0"/>
              <a:t>Avoid signaling and maintaining dynamic state on Session-Reflector to store return paths for each test session (each session-id, source-address) </a:t>
            </a:r>
          </a:p>
          <a:p>
            <a:pPr lvl="1"/>
            <a:r>
              <a:rPr lang="en-US" sz="1800" dirty="0"/>
              <a:t>Order of 10K SR Policy (that can have active and standby candidate-path and each can have multiple segment-lists)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7740</TotalTime>
  <Words>915</Words>
  <Application>Microsoft Macintosh PowerPoint</Application>
  <PresentationFormat>On-screen Show (16:9)</PresentationFormat>
  <Paragraphs>128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2058</cp:revision>
  <dcterms:created xsi:type="dcterms:W3CDTF">2010-06-30T04:12:48Z</dcterms:created>
  <dcterms:modified xsi:type="dcterms:W3CDTF">2021-02-05T21:13:46Z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