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8" d="100"/>
          <a:sy n="178" d="100"/>
        </p:scale>
        <p:origin x="168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Session ID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772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263426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9" y="2782872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 6: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 6: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2433</Words>
  <Application>Microsoft Macintosh PowerPoint</Application>
  <PresentationFormat>On-screen Show (16:9)</PresentationFormat>
  <Paragraphs>427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(Revision-04)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Policy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1545</cp:revision>
  <dcterms:created xsi:type="dcterms:W3CDTF">2010-06-30T04:12:48Z</dcterms:created>
  <dcterms:modified xsi:type="dcterms:W3CDTF">2020-03-30T18:08:01Z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