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3" r:id="rId5"/>
    <p:sldId id="1652" r:id="rId6"/>
    <p:sldId id="1657" r:id="rId7"/>
    <p:sldId id="1673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22"/>
    <p:restoredTop sz="93083" autoAdjust="0"/>
  </p:normalViewPr>
  <p:slideViewPr>
    <p:cSldViewPr>
      <p:cViewPr varScale="1">
        <p:scale>
          <a:sx n="156" d="100"/>
          <a:sy n="156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packets can be used to compute following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PM probe packet loss can be used to compute following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Synthetic packet loss (aka indirect-mode packet loss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Connection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 SPRING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Summary of Procedures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772400" cy="358585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(bundle), LAG member, numbered/unnumbered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signal to PM parameters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 is in the probe message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STAMP TLVs [</a:t>
            </a:r>
            <a:r>
              <a:rPr lang="en-CA" sz="1400" dirty="0"/>
              <a:t>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ippm</a:t>
            </a:r>
            <a:r>
              <a:rPr lang="en-CA" sz="1400" dirty="0"/>
              <a:t>-stamp-option-</a:t>
            </a:r>
            <a:r>
              <a:rPr lang="en-CA" sz="1400" dirty="0" err="1"/>
              <a:t>tlv</a:t>
            </a:r>
            <a:r>
              <a:rPr lang="en-CA" sz="1400" dirty="0"/>
              <a:t>]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000" dirty="0"/>
              <a:t>Feb 2019</a:t>
            </a:r>
          </a:p>
          <a:p>
            <a:pPr lvl="1"/>
            <a:r>
              <a:rPr lang="en-US" sz="1000" dirty="0"/>
              <a:t>Draft was published - </a:t>
            </a:r>
            <a:r>
              <a:rPr lang="en-US" sz="1000" i="1" dirty="0"/>
              <a:t>draft-gandhi-spring-twamp-srpm-00</a:t>
            </a:r>
            <a:endParaRPr lang="en-US" sz="1000" dirty="0"/>
          </a:p>
          <a:p>
            <a:r>
              <a:rPr lang="en-US" sz="1000" dirty="0"/>
              <a:t>Mar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draft-gandhi-spring-twamp-srpm-00</a:t>
            </a:r>
            <a:r>
              <a:rPr lang="en-US" sz="1000" dirty="0"/>
              <a:t> at IETF 104 Prague in SPRING WG</a:t>
            </a:r>
          </a:p>
          <a:p>
            <a:r>
              <a:rPr lang="en-US" sz="1000" dirty="0"/>
              <a:t>May 2019</a:t>
            </a:r>
          </a:p>
          <a:p>
            <a:pPr lvl="1"/>
            <a:r>
              <a:rPr lang="en-US" sz="1000" dirty="0"/>
              <a:t>Added STAMP TLV for Return Path </a:t>
            </a:r>
          </a:p>
          <a:p>
            <a:r>
              <a:rPr lang="en-US" sz="1000" dirty="0"/>
              <a:t>July 2019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draft-gandhi-spring-twamp-srpm-01</a:t>
            </a:r>
            <a:r>
              <a:rPr lang="en-US" sz="1000" dirty="0"/>
              <a:t> at IETF 105 Montreal in IPPM WG</a:t>
            </a:r>
          </a:p>
          <a:p>
            <a:pPr lvl="2"/>
            <a:r>
              <a:rPr lang="en-US" sz="1000" dirty="0"/>
              <a:t>Slide 9 Titled - </a:t>
            </a:r>
            <a:r>
              <a:rPr lang="en-CA" sz="1000" dirty="0"/>
              <a:t>Applicability of STAMP</a:t>
            </a:r>
            <a:endParaRPr lang="en-US" sz="1000" dirty="0"/>
          </a:p>
          <a:p>
            <a:r>
              <a:rPr lang="en-US" sz="1000" dirty="0"/>
              <a:t>Nov 2019</a:t>
            </a:r>
          </a:p>
          <a:p>
            <a:pPr lvl="1"/>
            <a:r>
              <a:rPr lang="en-US" sz="10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draft-gandhi-spring-twamp-srpm-04</a:t>
            </a:r>
            <a:r>
              <a:rPr lang="en-US" sz="1000" dirty="0"/>
              <a:t> at IETF 106 Singapore in SPRING WG</a:t>
            </a:r>
          </a:p>
          <a:p>
            <a:r>
              <a:rPr lang="en-US" sz="1000" dirty="0"/>
              <a:t>Mar 2020</a:t>
            </a:r>
          </a:p>
          <a:p>
            <a:pPr lvl="1"/>
            <a:r>
              <a:rPr lang="en-US" sz="1000" dirty="0"/>
              <a:t>Moved STAMP support to </a:t>
            </a:r>
            <a:r>
              <a:rPr lang="en-US" sz="1000" i="1" dirty="0"/>
              <a:t>draft-gandhi-spring-</a:t>
            </a:r>
            <a:r>
              <a:rPr lang="en-US" sz="1000" b="1" i="1" dirty="0"/>
              <a:t>stamp</a:t>
            </a:r>
            <a:r>
              <a:rPr lang="en-US" sz="1000" i="1" dirty="0"/>
              <a:t>-srpm-00</a:t>
            </a:r>
          </a:p>
          <a:p>
            <a:pPr lvl="1"/>
            <a:r>
              <a:rPr lang="en-US" sz="1000" dirty="0"/>
              <a:t>Keep TWAMP Light support as informational in </a:t>
            </a:r>
            <a:r>
              <a:rPr lang="en-US" sz="1000" i="1" dirty="0"/>
              <a:t>draft-gandhi-spring-</a:t>
            </a:r>
            <a:r>
              <a:rPr lang="en-US" sz="1000" b="1" i="1" dirty="0"/>
              <a:t>twamp</a:t>
            </a:r>
            <a:r>
              <a:rPr lang="en-US" sz="1000" i="1" dirty="0"/>
              <a:t>-srpm-08</a:t>
            </a:r>
          </a:p>
          <a:p>
            <a:r>
              <a:rPr lang="en-US" sz="1000" dirty="0"/>
              <a:t>Jul 2020</a:t>
            </a:r>
          </a:p>
          <a:p>
            <a:pPr lvl="1"/>
            <a:r>
              <a:rPr lang="en-US" sz="1000" dirty="0"/>
              <a:t>Presented </a:t>
            </a:r>
            <a:r>
              <a:rPr lang="en-US" sz="1000" i="1" dirty="0"/>
              <a:t>draft-gandhi-spring-stamp-srpm-01</a:t>
            </a:r>
            <a:r>
              <a:rPr lang="en-US" sz="1000" dirty="0"/>
              <a:t> at IETF 109 in SPRING and IPPM WG </a:t>
            </a:r>
          </a:p>
          <a:p>
            <a:r>
              <a:rPr lang="en-US" sz="1000" dirty="0"/>
              <a:t>October 2020</a:t>
            </a:r>
          </a:p>
          <a:p>
            <a:pPr lvl="1"/>
            <a:r>
              <a:rPr lang="en-US" sz="1000" dirty="0"/>
              <a:t>Split draft into </a:t>
            </a:r>
            <a:r>
              <a:rPr lang="en-US" sz="1000" i="1" dirty="0"/>
              <a:t>draft-gandhi-</a:t>
            </a:r>
            <a:r>
              <a:rPr lang="en-US" sz="1000" b="1" i="1" dirty="0"/>
              <a:t>spring</a:t>
            </a:r>
            <a:r>
              <a:rPr lang="en-US" sz="1000" i="1" dirty="0"/>
              <a:t>-stamp-srpm-03 and draft-gandhi-</a:t>
            </a:r>
            <a:r>
              <a:rPr lang="en-US" sz="1000" b="1" i="1" dirty="0"/>
              <a:t>ippm</a:t>
            </a:r>
            <a:r>
              <a:rPr lang="en-US" sz="1000" i="1" dirty="0"/>
              <a:t>-stamp-srpm-00</a:t>
            </a:r>
            <a:endParaRPr lang="en-US" sz="1000" dirty="0"/>
          </a:p>
          <a:p>
            <a:pPr lvl="1"/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  SSID - Wildcard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Session-Sender      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766665"/>
            <a:ext cx="8458200" cy="1081245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</a:t>
            </a:r>
          </a:p>
          <a:p>
            <a:r>
              <a:rPr lang="en-US" sz="1600" dirty="0"/>
              <a:t>Applicable to physical, virtual, LAG, LAG member, numbered/unnumbered links – probe messages pre-routed over the links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885950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DM Message specified in Section 4.2 of RFC 8762</a:t>
            </a:r>
            <a:r>
              <a:rPr lang="en-US" sz="1000" dirty="0">
                <a:latin typeface="Courier" pitchFamily="2" charset="0"/>
              </a:rPr>
              <a:t> or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</a:t>
            </a:r>
            <a:r>
              <a:rPr lang="en-CA" sz="1000" dirty="0">
                <a:latin typeface="Courier" pitchFamily="2" charset="0"/>
              </a:rPr>
              <a:t>LM Message specified in this document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428749"/>
            <a:ext cx="3962400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direct-mode LM probe messages (unauthenticated mode) – same as Links.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86808"/>
            <a:ext cx="3962400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(as needed)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9499"/>
            <a:ext cx="8686800" cy="114300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Use Segment List from Return Path TLV if present in probe query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57048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Response Message |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Response Message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109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7177</TotalTime>
  <Words>1265</Words>
  <Application>Microsoft Macintosh PowerPoint</Application>
  <PresentationFormat>On-screen Show (16:9)</PresentationFormat>
  <Paragraphs>220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History of the Draft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1688</cp:revision>
  <dcterms:created xsi:type="dcterms:W3CDTF">2010-06-30T04:12:48Z</dcterms:created>
  <dcterms:modified xsi:type="dcterms:W3CDTF">2020-11-11T15:30:50Z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